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15:clr>
            <a:srgbClr val="747775"/>
          </p15:clr>
        </p15:guide>
      </p15:sldGuideLst>
    </p:ext>
    <p:ext uri="GoogleSlidesCustomDataVersion2">
      <go:slidesCustomData xmlns:go="http://customooxmlschemas.google.com/" r:id="rId26" roundtripDataSignature="AMtx7miTvZt54NSqwv6sFONjosjdLAy5t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slide" Target="slides/slide20.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4" name="Google Shape;114;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0" name="Google Shape;200;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0" name="Google Shape;210;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9" name="Google Shape;239;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9" name="Google Shape;249;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8" name="Google Shape;258;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6" name="Google Shape;266;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6" name="Google Shape;276;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5" name="Google Shape;285;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4" name="Google Shape;314;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5" name="Google Shape;325;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 name="Google Shape;122;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4" name="Google Shape;334;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0" name="Google Shape;13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3" name="Google Shape;14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3" name="Google Shape;15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3" name="Google Shape;16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2" name="Google Shape;172;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2" name="Google Shape;182;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2" name="Google Shape;192;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2"/>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2"/>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8" name="Shape 38"/>
        <p:cNvGrpSpPr/>
        <p:nvPr/>
      </p:nvGrpSpPr>
      <p:grpSpPr>
        <a:xfrm>
          <a:off x="0" y="0"/>
          <a:ext cx="0" cy="0"/>
          <a:chOff x="0" y="0"/>
          <a:chExt cx="0" cy="0"/>
        </a:xfrm>
      </p:grpSpPr>
      <p:sp>
        <p:nvSpPr>
          <p:cNvPr id="39" name="Google Shape;39;p3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40" name="Google Shape;40;p3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41" name="Google Shape;41;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2" name="Shape 42"/>
        <p:cNvGrpSpPr/>
        <p:nvPr/>
      </p:nvGrpSpPr>
      <p:grpSpPr>
        <a:xfrm>
          <a:off x="0" y="0"/>
          <a:ext cx="0" cy="0"/>
          <a:chOff x="0" y="0"/>
          <a:chExt cx="0" cy="0"/>
        </a:xfrm>
      </p:grpSpPr>
      <p:sp>
        <p:nvSpPr>
          <p:cNvPr id="43" name="Google Shape;43;p3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44" name="Google Shape;44;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33"/>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 name="Google Shape;47;p33"/>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8" name="Google Shape;48;p33"/>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9" name="Google Shape;49;p33"/>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50" name="Google Shape;50;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1" name="Shape 51"/>
        <p:cNvGrpSpPr/>
        <p:nvPr/>
      </p:nvGrpSpPr>
      <p:grpSpPr>
        <a:xfrm>
          <a:off x="0" y="0"/>
          <a:ext cx="0" cy="0"/>
          <a:chOff x="0" y="0"/>
          <a:chExt cx="0" cy="0"/>
        </a:xfrm>
      </p:grpSpPr>
      <p:sp>
        <p:nvSpPr>
          <p:cNvPr id="52" name="Google Shape;52;p34"/>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53" name="Google Shape;53;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4" name="Shape 54"/>
        <p:cNvGrpSpPr/>
        <p:nvPr/>
      </p:nvGrpSpPr>
      <p:grpSpPr>
        <a:xfrm>
          <a:off x="0" y="0"/>
          <a:ext cx="0" cy="0"/>
          <a:chOff x="0" y="0"/>
          <a:chExt cx="0" cy="0"/>
        </a:xfrm>
      </p:grpSpPr>
      <p:sp>
        <p:nvSpPr>
          <p:cNvPr id="55" name="Google Shape;55;p35"/>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6" name="Google Shape;56;p35"/>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57" name="Google Shape;57;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 name="Shape 58"/>
        <p:cNvGrpSpPr/>
        <p:nvPr/>
      </p:nvGrpSpPr>
      <p:grpSpPr>
        <a:xfrm>
          <a:off x="0" y="0"/>
          <a:ext cx="0" cy="0"/>
          <a:chOff x="0" y="0"/>
          <a:chExt cx="0" cy="0"/>
        </a:xfrm>
      </p:grpSpPr>
      <p:sp>
        <p:nvSpPr>
          <p:cNvPr id="59" name="Google Shape;59;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amp; Image - Title, 3 images, 3 columns">
  <p:cSld name="CUSTOM_32_1_1">
    <p:spTree>
      <p:nvGrpSpPr>
        <p:cNvPr id="60" name="Shape 60"/>
        <p:cNvGrpSpPr/>
        <p:nvPr/>
      </p:nvGrpSpPr>
      <p:grpSpPr>
        <a:xfrm>
          <a:off x="0" y="0"/>
          <a:ext cx="0" cy="0"/>
          <a:chOff x="0" y="0"/>
          <a:chExt cx="0" cy="0"/>
        </a:xfrm>
      </p:grpSpPr>
      <p:sp>
        <p:nvSpPr>
          <p:cNvPr id="61" name="Google Shape;61;p37"/>
          <p:cNvSpPr txBox="1"/>
          <p:nvPr>
            <p:ph type="title"/>
          </p:nvPr>
        </p:nvSpPr>
        <p:spPr>
          <a:xfrm>
            <a:off x="228600" y="137160"/>
            <a:ext cx="8688300" cy="667500"/>
          </a:xfrm>
          <a:prstGeom prst="rect">
            <a:avLst/>
          </a:prstGeom>
          <a:noFill/>
          <a:ln>
            <a:noFill/>
          </a:ln>
        </p:spPr>
        <p:txBody>
          <a:bodyPr anchorCtr="0" anchor="t" bIns="0" lIns="0" spcFirstLastPara="1" rIns="0" wrap="square" tIns="0">
            <a:normAutofit/>
          </a:bodyPr>
          <a:lstStyle>
            <a:lvl1pPr lvl="0" algn="l">
              <a:lnSpc>
                <a:spcPct val="100000"/>
              </a:lnSpc>
              <a:spcBef>
                <a:spcPts val="0"/>
              </a:spcBef>
              <a:spcAft>
                <a:spcPts val="0"/>
              </a:spcAft>
              <a:buSzPts val="3500"/>
              <a:buNone/>
              <a:defRPr sz="3500"/>
            </a:lvl1pPr>
            <a:lvl2pPr lvl="1" algn="l">
              <a:lnSpc>
                <a:spcPct val="100000"/>
              </a:lnSpc>
              <a:spcBef>
                <a:spcPts val="0"/>
              </a:spcBef>
              <a:spcAft>
                <a:spcPts val="0"/>
              </a:spcAft>
              <a:buSzPts val="2800"/>
              <a:buNone/>
              <a:defRPr>
                <a:latin typeface="Arial"/>
                <a:ea typeface="Arial"/>
                <a:cs typeface="Arial"/>
                <a:sym typeface="Arial"/>
              </a:defRPr>
            </a:lvl2pPr>
            <a:lvl3pPr lvl="2" algn="l">
              <a:lnSpc>
                <a:spcPct val="100000"/>
              </a:lnSpc>
              <a:spcBef>
                <a:spcPts val="0"/>
              </a:spcBef>
              <a:spcAft>
                <a:spcPts val="0"/>
              </a:spcAft>
              <a:buSzPts val="2800"/>
              <a:buNone/>
              <a:defRPr>
                <a:latin typeface="Arial"/>
                <a:ea typeface="Arial"/>
                <a:cs typeface="Arial"/>
                <a:sym typeface="Arial"/>
              </a:defRPr>
            </a:lvl3pPr>
            <a:lvl4pPr lvl="3" algn="l">
              <a:lnSpc>
                <a:spcPct val="100000"/>
              </a:lnSpc>
              <a:spcBef>
                <a:spcPts val="0"/>
              </a:spcBef>
              <a:spcAft>
                <a:spcPts val="0"/>
              </a:spcAft>
              <a:buSzPts val="2800"/>
              <a:buNone/>
              <a:defRPr>
                <a:latin typeface="Arial"/>
                <a:ea typeface="Arial"/>
                <a:cs typeface="Arial"/>
                <a:sym typeface="Arial"/>
              </a:defRPr>
            </a:lvl4pPr>
            <a:lvl5pPr lvl="4" algn="l">
              <a:lnSpc>
                <a:spcPct val="100000"/>
              </a:lnSpc>
              <a:spcBef>
                <a:spcPts val="0"/>
              </a:spcBef>
              <a:spcAft>
                <a:spcPts val="0"/>
              </a:spcAft>
              <a:buSzPts val="2800"/>
              <a:buNone/>
              <a:defRPr>
                <a:latin typeface="Arial"/>
                <a:ea typeface="Arial"/>
                <a:cs typeface="Arial"/>
                <a:sym typeface="Arial"/>
              </a:defRPr>
            </a:lvl5pPr>
            <a:lvl6pPr lvl="5" algn="l">
              <a:lnSpc>
                <a:spcPct val="100000"/>
              </a:lnSpc>
              <a:spcBef>
                <a:spcPts val="0"/>
              </a:spcBef>
              <a:spcAft>
                <a:spcPts val="0"/>
              </a:spcAft>
              <a:buSzPts val="2800"/>
              <a:buNone/>
              <a:defRPr>
                <a:latin typeface="Arial"/>
                <a:ea typeface="Arial"/>
                <a:cs typeface="Arial"/>
                <a:sym typeface="Arial"/>
              </a:defRPr>
            </a:lvl6pPr>
            <a:lvl7pPr lvl="6" algn="l">
              <a:lnSpc>
                <a:spcPct val="100000"/>
              </a:lnSpc>
              <a:spcBef>
                <a:spcPts val="0"/>
              </a:spcBef>
              <a:spcAft>
                <a:spcPts val="0"/>
              </a:spcAft>
              <a:buSzPts val="2800"/>
              <a:buNone/>
              <a:defRPr>
                <a:latin typeface="Arial"/>
                <a:ea typeface="Arial"/>
                <a:cs typeface="Arial"/>
                <a:sym typeface="Arial"/>
              </a:defRPr>
            </a:lvl7pPr>
            <a:lvl8pPr lvl="7" algn="l">
              <a:lnSpc>
                <a:spcPct val="100000"/>
              </a:lnSpc>
              <a:spcBef>
                <a:spcPts val="0"/>
              </a:spcBef>
              <a:spcAft>
                <a:spcPts val="0"/>
              </a:spcAft>
              <a:buSzPts val="2800"/>
              <a:buNone/>
              <a:defRPr>
                <a:latin typeface="Arial"/>
                <a:ea typeface="Arial"/>
                <a:cs typeface="Arial"/>
                <a:sym typeface="Arial"/>
              </a:defRPr>
            </a:lvl8pPr>
            <a:lvl9pPr lvl="8" algn="l">
              <a:lnSpc>
                <a:spcPct val="100000"/>
              </a:lnSpc>
              <a:spcBef>
                <a:spcPts val="0"/>
              </a:spcBef>
              <a:spcAft>
                <a:spcPts val="0"/>
              </a:spcAft>
              <a:buSzPts val="2800"/>
              <a:buNone/>
              <a:defRPr>
                <a:latin typeface="Arial"/>
                <a:ea typeface="Arial"/>
                <a:cs typeface="Arial"/>
                <a:sym typeface="Arial"/>
              </a:defRPr>
            </a:lvl9pPr>
          </a:lstStyle>
          <a:p/>
        </p:txBody>
      </p:sp>
      <p:sp>
        <p:nvSpPr>
          <p:cNvPr id="62" name="Google Shape;62;p37"/>
          <p:cNvSpPr/>
          <p:nvPr>
            <p:ph idx="2" type="pic"/>
          </p:nvPr>
        </p:nvSpPr>
        <p:spPr>
          <a:xfrm>
            <a:off x="227850" y="914400"/>
            <a:ext cx="2770200" cy="2176200"/>
          </a:xfrm>
          <a:prstGeom prst="rect">
            <a:avLst/>
          </a:prstGeom>
          <a:noFill/>
          <a:ln>
            <a:noFill/>
          </a:ln>
        </p:spPr>
      </p:sp>
      <p:sp>
        <p:nvSpPr>
          <p:cNvPr id="63" name="Google Shape;63;p37"/>
          <p:cNvSpPr txBox="1"/>
          <p:nvPr>
            <p:ph idx="1" type="subTitle"/>
          </p:nvPr>
        </p:nvSpPr>
        <p:spPr>
          <a:xfrm>
            <a:off x="228341" y="3236975"/>
            <a:ext cx="2770200" cy="1448700"/>
          </a:xfrm>
          <a:prstGeom prst="rect">
            <a:avLst/>
          </a:prstGeom>
          <a:noFill/>
          <a:ln>
            <a:noFill/>
          </a:ln>
        </p:spPr>
        <p:txBody>
          <a:bodyPr anchorCtr="0" anchor="t" bIns="0" lIns="0" spcFirstLastPara="1" rIns="0" wrap="square" tIns="0">
            <a:noAutofit/>
          </a:bodyPr>
          <a:lstStyle>
            <a:lvl1pPr lvl="0" algn="l">
              <a:lnSpc>
                <a:spcPct val="115000"/>
              </a:lnSpc>
              <a:spcBef>
                <a:spcPts val="0"/>
              </a:spcBef>
              <a:spcAft>
                <a:spcPts val="0"/>
              </a:spcAft>
              <a:buSzPts val="1200"/>
              <a:buNone/>
              <a:defRPr sz="1200"/>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64" name="Google Shape;64;p37"/>
          <p:cNvSpPr/>
          <p:nvPr>
            <p:ph idx="3" type="pic"/>
          </p:nvPr>
        </p:nvSpPr>
        <p:spPr>
          <a:xfrm>
            <a:off x="3191256" y="914400"/>
            <a:ext cx="2770200" cy="2176200"/>
          </a:xfrm>
          <a:prstGeom prst="rect">
            <a:avLst/>
          </a:prstGeom>
          <a:noFill/>
          <a:ln>
            <a:noFill/>
          </a:ln>
        </p:spPr>
      </p:sp>
      <p:sp>
        <p:nvSpPr>
          <p:cNvPr id="65" name="Google Shape;65;p37"/>
          <p:cNvSpPr txBox="1"/>
          <p:nvPr>
            <p:ph idx="4" type="subTitle"/>
          </p:nvPr>
        </p:nvSpPr>
        <p:spPr>
          <a:xfrm>
            <a:off x="3191747" y="3236975"/>
            <a:ext cx="2770200" cy="1448700"/>
          </a:xfrm>
          <a:prstGeom prst="rect">
            <a:avLst/>
          </a:prstGeom>
          <a:noFill/>
          <a:ln>
            <a:noFill/>
          </a:ln>
        </p:spPr>
        <p:txBody>
          <a:bodyPr anchorCtr="0" anchor="t" bIns="0" lIns="0" spcFirstLastPara="1" rIns="0" wrap="square" tIns="0">
            <a:noAutofit/>
          </a:bodyPr>
          <a:lstStyle>
            <a:lvl1pPr lvl="0" algn="l">
              <a:lnSpc>
                <a:spcPct val="115000"/>
              </a:lnSpc>
              <a:spcBef>
                <a:spcPts val="0"/>
              </a:spcBef>
              <a:spcAft>
                <a:spcPts val="0"/>
              </a:spcAft>
              <a:buSzPts val="1200"/>
              <a:buNone/>
              <a:defRPr sz="1200"/>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66" name="Google Shape;66;p37"/>
          <p:cNvSpPr/>
          <p:nvPr>
            <p:ph idx="5" type="pic"/>
          </p:nvPr>
        </p:nvSpPr>
        <p:spPr>
          <a:xfrm>
            <a:off x="6144706" y="914400"/>
            <a:ext cx="2770200" cy="2176200"/>
          </a:xfrm>
          <a:prstGeom prst="rect">
            <a:avLst/>
          </a:prstGeom>
          <a:noFill/>
          <a:ln>
            <a:noFill/>
          </a:ln>
        </p:spPr>
      </p:sp>
      <p:sp>
        <p:nvSpPr>
          <p:cNvPr id="67" name="Google Shape;67;p37"/>
          <p:cNvSpPr txBox="1"/>
          <p:nvPr>
            <p:ph idx="6" type="subTitle"/>
          </p:nvPr>
        </p:nvSpPr>
        <p:spPr>
          <a:xfrm>
            <a:off x="6145197" y="3236975"/>
            <a:ext cx="2770200" cy="1448700"/>
          </a:xfrm>
          <a:prstGeom prst="rect">
            <a:avLst/>
          </a:prstGeom>
          <a:noFill/>
          <a:ln>
            <a:noFill/>
          </a:ln>
        </p:spPr>
        <p:txBody>
          <a:bodyPr anchorCtr="0" anchor="t" bIns="0" lIns="0" spcFirstLastPara="1" rIns="0" wrap="square" tIns="0">
            <a:noAutofit/>
          </a:bodyPr>
          <a:lstStyle>
            <a:lvl1pPr lvl="0" algn="l">
              <a:lnSpc>
                <a:spcPct val="115000"/>
              </a:lnSpc>
              <a:spcBef>
                <a:spcPts val="0"/>
              </a:spcBef>
              <a:spcAft>
                <a:spcPts val="0"/>
              </a:spcAft>
              <a:buSzPts val="1200"/>
              <a:buNone/>
              <a:defRPr sz="1200"/>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Tree>
  </p:cSld>
  <p:clrMapOvr>
    <a:masterClrMapping/>
  </p:clrMapOvr>
  <p:extLst>
    <p:ext uri="{DCECCB84-F9BA-43D5-87BE-67443E8EF086}">
      <p15:sldGuideLst>
        <p15:guide id="1" pos="2736">
          <p15:clr>
            <a:srgbClr val="FA7B17"/>
          </p15:clr>
        </p15:guide>
        <p15:guide id="2" pos="3024">
          <p15:clr>
            <a:srgbClr val="FA7B17"/>
          </p15:clr>
        </p15:guide>
      </p15:sldGuideLst>
    </p:ext>
  </p:extLs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ection title, 2 col">
  <p:cSld name="TITLE_2_4_1_2">
    <p:spTree>
      <p:nvGrpSpPr>
        <p:cNvPr id="68" name="Shape 68"/>
        <p:cNvGrpSpPr/>
        <p:nvPr/>
      </p:nvGrpSpPr>
      <p:grpSpPr>
        <a:xfrm>
          <a:off x="0" y="0"/>
          <a:ext cx="0" cy="0"/>
          <a:chOff x="0" y="0"/>
          <a:chExt cx="0" cy="0"/>
        </a:xfrm>
      </p:grpSpPr>
      <p:pic>
        <p:nvPicPr>
          <p:cNvPr id="69" name="Google Shape;69;p38"/>
          <p:cNvPicPr preferRelativeResize="0"/>
          <p:nvPr/>
        </p:nvPicPr>
        <p:blipFill rotWithShape="1">
          <a:blip r:embed="rId2">
            <a:alphaModFix/>
          </a:blip>
          <a:srcRect b="0" l="0" r="0" t="0"/>
          <a:stretch/>
        </p:blipFill>
        <p:spPr>
          <a:xfrm>
            <a:off x="146750" y="4753061"/>
            <a:ext cx="405100" cy="243025"/>
          </a:xfrm>
          <a:prstGeom prst="rect">
            <a:avLst/>
          </a:prstGeom>
          <a:noFill/>
          <a:ln>
            <a:noFill/>
          </a:ln>
        </p:spPr>
      </p:pic>
      <p:sp>
        <p:nvSpPr>
          <p:cNvPr id="70" name="Google Shape;70;p38"/>
          <p:cNvSpPr txBox="1"/>
          <p:nvPr/>
        </p:nvSpPr>
        <p:spPr>
          <a:xfrm>
            <a:off x="8417700" y="4834525"/>
            <a:ext cx="497700" cy="1029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chemeClr val="dk1"/>
              </a:buClr>
              <a:buSzPts val="900"/>
              <a:buFont typeface="Arial"/>
              <a:buNone/>
            </a:pPr>
            <a:fld id="{00000000-1234-1234-1234-123412341234}" type="slidenum">
              <a:rPr b="0" i="0" lang="en" sz="900" u="none" cap="none" strike="noStrike">
                <a:solidFill>
                  <a:schemeClr val="dk1"/>
                </a:solidFill>
                <a:latin typeface="Arial"/>
                <a:ea typeface="Arial"/>
                <a:cs typeface="Arial"/>
                <a:sym typeface="Arial"/>
              </a:rPr>
              <a:t>‹#›</a:t>
            </a:fld>
            <a:endParaRPr b="0" i="0" sz="900" u="none" cap="none" strike="noStrike">
              <a:solidFill>
                <a:schemeClr val="dk1"/>
              </a:solidFill>
              <a:latin typeface="Arial"/>
              <a:ea typeface="Arial"/>
              <a:cs typeface="Arial"/>
              <a:sym typeface="Arial"/>
            </a:endParaRPr>
          </a:p>
        </p:txBody>
      </p:sp>
      <p:cxnSp>
        <p:nvCxnSpPr>
          <p:cNvPr id="71" name="Google Shape;71;p38"/>
          <p:cNvCxnSpPr/>
          <p:nvPr/>
        </p:nvCxnSpPr>
        <p:spPr>
          <a:xfrm rot="10800000">
            <a:off x="541697" y="4834500"/>
            <a:ext cx="0" cy="81600"/>
          </a:xfrm>
          <a:prstGeom prst="straightConnector1">
            <a:avLst/>
          </a:prstGeom>
          <a:noFill/>
          <a:ln cap="flat" cmpd="sng" w="9525">
            <a:solidFill>
              <a:schemeClr val="dk1"/>
            </a:solidFill>
            <a:prstDash val="solid"/>
            <a:round/>
            <a:headEnd len="sm" w="sm" type="none"/>
            <a:tailEnd len="sm" w="sm" type="none"/>
          </a:ln>
        </p:spPr>
      </p:cxnSp>
      <p:sp>
        <p:nvSpPr>
          <p:cNvPr id="72" name="Google Shape;72;p38"/>
          <p:cNvSpPr txBox="1"/>
          <p:nvPr>
            <p:ph idx="1" type="body"/>
          </p:nvPr>
        </p:nvSpPr>
        <p:spPr>
          <a:xfrm>
            <a:off x="228600" y="1827775"/>
            <a:ext cx="4114800" cy="2863200"/>
          </a:xfrm>
          <a:prstGeom prst="rect">
            <a:avLst/>
          </a:prstGeom>
          <a:noFill/>
          <a:ln>
            <a:noFill/>
          </a:ln>
        </p:spPr>
        <p:txBody>
          <a:bodyPr anchorCtr="0" anchor="t" bIns="0" lIns="0" spcFirstLastPara="1" rIns="0" wrap="square" tIns="0">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3" name="Google Shape;73;p38"/>
          <p:cNvSpPr txBox="1"/>
          <p:nvPr>
            <p:ph idx="2" type="body"/>
          </p:nvPr>
        </p:nvSpPr>
        <p:spPr>
          <a:xfrm>
            <a:off x="4800600" y="1827775"/>
            <a:ext cx="4114800" cy="2863200"/>
          </a:xfrm>
          <a:prstGeom prst="rect">
            <a:avLst/>
          </a:prstGeom>
          <a:noFill/>
          <a:ln>
            <a:noFill/>
          </a:ln>
        </p:spPr>
        <p:txBody>
          <a:bodyPr anchorCtr="0" anchor="t" bIns="0" lIns="0" spcFirstLastPara="1" rIns="0" wrap="square" tIns="0">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4" name="Google Shape;74;p38"/>
          <p:cNvSpPr txBox="1"/>
          <p:nvPr>
            <p:ph idx="3" type="subTitle"/>
          </p:nvPr>
        </p:nvSpPr>
        <p:spPr>
          <a:xfrm>
            <a:off x="606525" y="4833325"/>
            <a:ext cx="2743200" cy="81600"/>
          </a:xfrm>
          <a:prstGeom prst="rect">
            <a:avLst/>
          </a:prstGeom>
          <a:noFill/>
          <a:ln>
            <a:noFill/>
          </a:ln>
        </p:spPr>
        <p:txBody>
          <a:bodyPr anchorCtr="0" anchor="ctr" bIns="0" lIns="0" spcFirstLastPara="1" rIns="0" wrap="square" tIns="0">
            <a:noAutofit/>
          </a:bodyPr>
          <a:lstStyle>
            <a:lvl1pPr lvl="0" marR="0" algn="l">
              <a:lnSpc>
                <a:spcPct val="100000"/>
              </a:lnSpc>
              <a:spcBef>
                <a:spcPts val="0"/>
              </a:spcBef>
              <a:spcAft>
                <a:spcPts val="0"/>
              </a:spcAft>
              <a:buSzPts val="900"/>
              <a:buNone/>
              <a:defRPr sz="900">
                <a:latin typeface="Arial"/>
                <a:ea typeface="Arial"/>
                <a:cs typeface="Arial"/>
                <a:sym typeface="Arial"/>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75" name="Google Shape;75;p38"/>
          <p:cNvSpPr txBox="1"/>
          <p:nvPr>
            <p:ph type="title"/>
          </p:nvPr>
        </p:nvSpPr>
        <p:spPr>
          <a:xfrm>
            <a:off x="228600" y="457200"/>
            <a:ext cx="8686800" cy="5838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500"/>
              <a:buNone/>
              <a:defRPr sz="3500"/>
            </a:lvl1pPr>
            <a:lvl2pPr lvl="1" algn="l">
              <a:lnSpc>
                <a:spcPct val="100000"/>
              </a:lnSpc>
              <a:spcBef>
                <a:spcPts val="0"/>
              </a:spcBef>
              <a:spcAft>
                <a:spcPts val="0"/>
              </a:spcAft>
              <a:buSzPts val="2800"/>
              <a:buNone/>
              <a:defRPr b="1"/>
            </a:lvl2pPr>
            <a:lvl3pPr lvl="2" algn="l">
              <a:lnSpc>
                <a:spcPct val="100000"/>
              </a:lnSpc>
              <a:spcBef>
                <a:spcPts val="0"/>
              </a:spcBef>
              <a:spcAft>
                <a:spcPts val="0"/>
              </a:spcAft>
              <a:buSzPts val="2800"/>
              <a:buNone/>
              <a:defRPr b="1"/>
            </a:lvl3pPr>
            <a:lvl4pPr lvl="3" algn="l">
              <a:lnSpc>
                <a:spcPct val="100000"/>
              </a:lnSpc>
              <a:spcBef>
                <a:spcPts val="0"/>
              </a:spcBef>
              <a:spcAft>
                <a:spcPts val="0"/>
              </a:spcAft>
              <a:buSzPts val="2800"/>
              <a:buNone/>
              <a:defRPr b="1"/>
            </a:lvl4pPr>
            <a:lvl5pPr lvl="4" algn="l">
              <a:lnSpc>
                <a:spcPct val="100000"/>
              </a:lnSpc>
              <a:spcBef>
                <a:spcPts val="0"/>
              </a:spcBef>
              <a:spcAft>
                <a:spcPts val="0"/>
              </a:spcAft>
              <a:buSzPts val="2800"/>
              <a:buNone/>
              <a:defRPr b="1"/>
            </a:lvl5pPr>
            <a:lvl6pPr lvl="5" algn="l">
              <a:lnSpc>
                <a:spcPct val="100000"/>
              </a:lnSpc>
              <a:spcBef>
                <a:spcPts val="0"/>
              </a:spcBef>
              <a:spcAft>
                <a:spcPts val="0"/>
              </a:spcAft>
              <a:buSzPts val="2800"/>
              <a:buNone/>
              <a:defRPr b="1"/>
            </a:lvl6pPr>
            <a:lvl7pPr lvl="6" algn="l">
              <a:lnSpc>
                <a:spcPct val="100000"/>
              </a:lnSpc>
              <a:spcBef>
                <a:spcPts val="0"/>
              </a:spcBef>
              <a:spcAft>
                <a:spcPts val="0"/>
              </a:spcAft>
              <a:buSzPts val="2800"/>
              <a:buNone/>
              <a:defRPr b="1"/>
            </a:lvl7pPr>
            <a:lvl8pPr lvl="7" algn="l">
              <a:lnSpc>
                <a:spcPct val="100000"/>
              </a:lnSpc>
              <a:spcBef>
                <a:spcPts val="0"/>
              </a:spcBef>
              <a:spcAft>
                <a:spcPts val="0"/>
              </a:spcAft>
              <a:buSzPts val="2800"/>
              <a:buNone/>
              <a:defRPr b="1"/>
            </a:lvl8pPr>
            <a:lvl9pPr lvl="8" algn="l">
              <a:lnSpc>
                <a:spcPct val="100000"/>
              </a:lnSpc>
              <a:spcBef>
                <a:spcPts val="0"/>
              </a:spcBef>
              <a:spcAft>
                <a:spcPts val="0"/>
              </a:spcAft>
              <a:buSzPts val="2800"/>
              <a:buNone/>
              <a:defRPr b="1"/>
            </a:lvl9pPr>
          </a:lstStyle>
          <a:p/>
        </p:txBody>
      </p:sp>
      <p:sp>
        <p:nvSpPr>
          <p:cNvPr id="76" name="Google Shape;76;p38"/>
          <p:cNvSpPr txBox="1"/>
          <p:nvPr>
            <p:ph idx="4" type="subTitle"/>
          </p:nvPr>
        </p:nvSpPr>
        <p:spPr>
          <a:xfrm>
            <a:off x="228600" y="189725"/>
            <a:ext cx="4343400" cy="153300"/>
          </a:xfrm>
          <a:prstGeom prst="rect">
            <a:avLst/>
          </a:prstGeom>
          <a:noFill/>
          <a:ln>
            <a:noFill/>
          </a:ln>
        </p:spPr>
        <p:txBody>
          <a:bodyPr anchorCtr="0" anchor="t" bIns="0" lIns="0" spcFirstLastPara="1" rIns="0" wrap="square" tIns="0">
            <a:noAutofit/>
          </a:bodyPr>
          <a:lstStyle>
            <a:lvl1pPr lvl="0" marR="0" algn="l">
              <a:lnSpc>
                <a:spcPct val="100000"/>
              </a:lnSpc>
              <a:spcBef>
                <a:spcPts val="0"/>
              </a:spcBef>
              <a:spcAft>
                <a:spcPts val="0"/>
              </a:spcAft>
              <a:buSzPts val="1800"/>
              <a:buNone/>
              <a:defRPr b="1" sz="1200"/>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Tree>
  </p:cSld>
  <p:clrMapOvr>
    <a:masterClrMapping/>
  </p:clrMapOvr>
  <p:extLst>
    <p:ext uri="{DCECCB84-F9BA-43D5-87BE-67443E8EF086}">
      <p15:sldGuideLst>
        <p15:guide id="1" orient="horz" pos="3045">
          <p15:clr>
            <a:srgbClr val="FA7B17"/>
          </p15:clr>
        </p15:guide>
        <p15:guide id="2" pos="5616">
          <p15:clr>
            <a:srgbClr val="FA7B17"/>
          </p15:clr>
        </p15:guide>
        <p15:guide id="3" pos="144">
          <p15:clr>
            <a:srgbClr val="FA7B17"/>
          </p15:clr>
        </p15:guide>
        <p15:guide id="4" pos="2808">
          <p15:clr>
            <a:srgbClr val="FA7B17"/>
          </p15:clr>
        </p15:guide>
        <p15:guide id="5" pos="2952">
          <p15:clr>
            <a:srgbClr val="FA7B17"/>
          </p15:clr>
        </p15:guide>
      </p15:sldGuideLst>
    </p:ext>
  </p:extLs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Only - Title and two columns">
  <p:cSld name="CUSTOM_35">
    <p:spTree>
      <p:nvGrpSpPr>
        <p:cNvPr id="77" name="Shape 77"/>
        <p:cNvGrpSpPr/>
        <p:nvPr/>
      </p:nvGrpSpPr>
      <p:grpSpPr>
        <a:xfrm>
          <a:off x="0" y="0"/>
          <a:ext cx="0" cy="0"/>
          <a:chOff x="0" y="0"/>
          <a:chExt cx="0" cy="0"/>
        </a:xfrm>
      </p:grpSpPr>
      <p:sp>
        <p:nvSpPr>
          <p:cNvPr id="78" name="Google Shape;78;p39"/>
          <p:cNvSpPr/>
          <p:nvPr/>
        </p:nvSpPr>
        <p:spPr>
          <a:xfrm>
            <a:off x="4170950" y="100"/>
            <a:ext cx="4973100" cy="5143500"/>
          </a:xfrm>
          <a:prstGeom prst="rect">
            <a:avLst/>
          </a:prstGeom>
          <a:solidFill>
            <a:srgbClr val="00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 name="Google Shape;79;p39"/>
          <p:cNvSpPr txBox="1"/>
          <p:nvPr>
            <p:ph type="title"/>
          </p:nvPr>
        </p:nvSpPr>
        <p:spPr>
          <a:xfrm>
            <a:off x="228600" y="134769"/>
            <a:ext cx="2820900" cy="2011800"/>
          </a:xfrm>
          <a:prstGeom prst="rect">
            <a:avLst/>
          </a:prstGeom>
          <a:noFill/>
          <a:ln>
            <a:noFill/>
          </a:ln>
        </p:spPr>
        <p:txBody>
          <a:bodyPr anchorCtr="0" anchor="t" bIns="0" lIns="0" spcFirstLastPara="1" rIns="0" wrap="square" tIns="0">
            <a:normAutofit/>
          </a:bodyPr>
          <a:lstStyle>
            <a:lvl1pPr lvl="0" algn="l">
              <a:lnSpc>
                <a:spcPct val="95000"/>
              </a:lnSpc>
              <a:spcBef>
                <a:spcPts val="0"/>
              </a:spcBef>
              <a:spcAft>
                <a:spcPts val="0"/>
              </a:spcAft>
              <a:buSzPts val="3500"/>
              <a:buNone/>
              <a:defRPr sz="3500"/>
            </a:lvl1pPr>
            <a:lvl2pPr lvl="1" algn="l">
              <a:lnSpc>
                <a:spcPct val="95000"/>
              </a:lnSpc>
              <a:spcBef>
                <a:spcPts val="0"/>
              </a:spcBef>
              <a:spcAft>
                <a:spcPts val="0"/>
              </a:spcAft>
              <a:buSzPts val="3500"/>
              <a:buFont typeface="Arial"/>
              <a:buNone/>
              <a:defRPr sz="3500">
                <a:latin typeface="Arial"/>
                <a:ea typeface="Arial"/>
                <a:cs typeface="Arial"/>
                <a:sym typeface="Arial"/>
              </a:defRPr>
            </a:lvl2pPr>
            <a:lvl3pPr lvl="2" algn="l">
              <a:lnSpc>
                <a:spcPct val="95000"/>
              </a:lnSpc>
              <a:spcBef>
                <a:spcPts val="0"/>
              </a:spcBef>
              <a:spcAft>
                <a:spcPts val="0"/>
              </a:spcAft>
              <a:buSzPts val="3500"/>
              <a:buFont typeface="Arial"/>
              <a:buNone/>
              <a:defRPr sz="3500">
                <a:latin typeface="Arial"/>
                <a:ea typeface="Arial"/>
                <a:cs typeface="Arial"/>
                <a:sym typeface="Arial"/>
              </a:defRPr>
            </a:lvl3pPr>
            <a:lvl4pPr lvl="3" algn="l">
              <a:lnSpc>
                <a:spcPct val="95000"/>
              </a:lnSpc>
              <a:spcBef>
                <a:spcPts val="0"/>
              </a:spcBef>
              <a:spcAft>
                <a:spcPts val="0"/>
              </a:spcAft>
              <a:buSzPts val="3500"/>
              <a:buFont typeface="Arial"/>
              <a:buNone/>
              <a:defRPr sz="3500">
                <a:latin typeface="Arial"/>
                <a:ea typeface="Arial"/>
                <a:cs typeface="Arial"/>
                <a:sym typeface="Arial"/>
              </a:defRPr>
            </a:lvl4pPr>
            <a:lvl5pPr lvl="4" algn="l">
              <a:lnSpc>
                <a:spcPct val="95000"/>
              </a:lnSpc>
              <a:spcBef>
                <a:spcPts val="0"/>
              </a:spcBef>
              <a:spcAft>
                <a:spcPts val="0"/>
              </a:spcAft>
              <a:buSzPts val="3500"/>
              <a:buFont typeface="Arial"/>
              <a:buNone/>
              <a:defRPr sz="3500">
                <a:latin typeface="Arial"/>
                <a:ea typeface="Arial"/>
                <a:cs typeface="Arial"/>
                <a:sym typeface="Arial"/>
              </a:defRPr>
            </a:lvl5pPr>
            <a:lvl6pPr lvl="5" algn="l">
              <a:lnSpc>
                <a:spcPct val="95000"/>
              </a:lnSpc>
              <a:spcBef>
                <a:spcPts val="0"/>
              </a:spcBef>
              <a:spcAft>
                <a:spcPts val="0"/>
              </a:spcAft>
              <a:buSzPts val="3500"/>
              <a:buFont typeface="Arial"/>
              <a:buNone/>
              <a:defRPr sz="3500">
                <a:latin typeface="Arial"/>
                <a:ea typeface="Arial"/>
                <a:cs typeface="Arial"/>
                <a:sym typeface="Arial"/>
              </a:defRPr>
            </a:lvl6pPr>
            <a:lvl7pPr lvl="6" algn="l">
              <a:lnSpc>
                <a:spcPct val="95000"/>
              </a:lnSpc>
              <a:spcBef>
                <a:spcPts val="0"/>
              </a:spcBef>
              <a:spcAft>
                <a:spcPts val="0"/>
              </a:spcAft>
              <a:buSzPts val="3500"/>
              <a:buFont typeface="Arial"/>
              <a:buNone/>
              <a:defRPr sz="3500">
                <a:latin typeface="Arial"/>
                <a:ea typeface="Arial"/>
                <a:cs typeface="Arial"/>
                <a:sym typeface="Arial"/>
              </a:defRPr>
            </a:lvl7pPr>
            <a:lvl8pPr lvl="7" algn="l">
              <a:lnSpc>
                <a:spcPct val="95000"/>
              </a:lnSpc>
              <a:spcBef>
                <a:spcPts val="0"/>
              </a:spcBef>
              <a:spcAft>
                <a:spcPts val="0"/>
              </a:spcAft>
              <a:buSzPts val="3500"/>
              <a:buFont typeface="Arial"/>
              <a:buNone/>
              <a:defRPr sz="3500">
                <a:latin typeface="Arial"/>
                <a:ea typeface="Arial"/>
                <a:cs typeface="Arial"/>
                <a:sym typeface="Arial"/>
              </a:defRPr>
            </a:lvl8pPr>
            <a:lvl9pPr lvl="8" algn="l">
              <a:lnSpc>
                <a:spcPct val="95000"/>
              </a:lnSpc>
              <a:spcBef>
                <a:spcPts val="0"/>
              </a:spcBef>
              <a:spcAft>
                <a:spcPts val="0"/>
              </a:spcAft>
              <a:buSzPts val="3500"/>
              <a:buFont typeface="Arial"/>
              <a:buNone/>
              <a:defRPr sz="3500">
                <a:latin typeface="Arial"/>
                <a:ea typeface="Arial"/>
                <a:cs typeface="Arial"/>
                <a:sym typeface="Arial"/>
              </a:defRPr>
            </a:lvl9pPr>
          </a:lstStyle>
          <a:p/>
        </p:txBody>
      </p:sp>
      <p:sp>
        <p:nvSpPr>
          <p:cNvPr id="80" name="Google Shape;80;p39"/>
          <p:cNvSpPr txBox="1"/>
          <p:nvPr>
            <p:ph idx="1" type="body"/>
          </p:nvPr>
        </p:nvSpPr>
        <p:spPr>
          <a:xfrm>
            <a:off x="228600" y="2450064"/>
            <a:ext cx="2611500" cy="1865400"/>
          </a:xfrm>
          <a:prstGeom prst="rect">
            <a:avLst/>
          </a:prstGeom>
          <a:noFill/>
          <a:ln>
            <a:noFill/>
          </a:ln>
        </p:spPr>
        <p:txBody>
          <a:bodyPr anchorCtr="0" anchor="t" bIns="0" lIns="0" spcFirstLastPara="1" rIns="0" wrap="square" tIns="0">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amp; Image - Title, image, 1 column">
  <p:cSld name="CUSTOM_32_3">
    <p:spTree>
      <p:nvGrpSpPr>
        <p:cNvPr id="81" name="Shape 81"/>
        <p:cNvGrpSpPr/>
        <p:nvPr/>
      </p:nvGrpSpPr>
      <p:grpSpPr>
        <a:xfrm>
          <a:off x="0" y="0"/>
          <a:ext cx="0" cy="0"/>
          <a:chOff x="0" y="0"/>
          <a:chExt cx="0" cy="0"/>
        </a:xfrm>
      </p:grpSpPr>
      <p:sp>
        <p:nvSpPr>
          <p:cNvPr id="82" name="Google Shape;82;p40"/>
          <p:cNvSpPr txBox="1"/>
          <p:nvPr>
            <p:ph type="title"/>
          </p:nvPr>
        </p:nvSpPr>
        <p:spPr>
          <a:xfrm>
            <a:off x="228600" y="137160"/>
            <a:ext cx="8688300" cy="667500"/>
          </a:xfrm>
          <a:prstGeom prst="rect">
            <a:avLst/>
          </a:prstGeom>
          <a:noFill/>
          <a:ln>
            <a:noFill/>
          </a:ln>
        </p:spPr>
        <p:txBody>
          <a:bodyPr anchorCtr="0" anchor="t" bIns="0" lIns="0" spcFirstLastPara="1" rIns="0" wrap="square" tIns="0">
            <a:normAutofit/>
          </a:bodyPr>
          <a:lstStyle>
            <a:lvl1pPr lvl="0" algn="l">
              <a:lnSpc>
                <a:spcPct val="100000"/>
              </a:lnSpc>
              <a:spcBef>
                <a:spcPts val="0"/>
              </a:spcBef>
              <a:spcAft>
                <a:spcPts val="0"/>
              </a:spcAft>
              <a:buSzPts val="3500"/>
              <a:buNone/>
              <a:defRPr sz="3500"/>
            </a:lvl1pPr>
            <a:lvl2pPr lvl="1" algn="l">
              <a:lnSpc>
                <a:spcPct val="100000"/>
              </a:lnSpc>
              <a:spcBef>
                <a:spcPts val="0"/>
              </a:spcBef>
              <a:spcAft>
                <a:spcPts val="0"/>
              </a:spcAft>
              <a:buSzPts val="2800"/>
              <a:buNone/>
              <a:defRPr>
                <a:latin typeface="Arial"/>
                <a:ea typeface="Arial"/>
                <a:cs typeface="Arial"/>
                <a:sym typeface="Arial"/>
              </a:defRPr>
            </a:lvl2pPr>
            <a:lvl3pPr lvl="2" algn="l">
              <a:lnSpc>
                <a:spcPct val="100000"/>
              </a:lnSpc>
              <a:spcBef>
                <a:spcPts val="0"/>
              </a:spcBef>
              <a:spcAft>
                <a:spcPts val="0"/>
              </a:spcAft>
              <a:buSzPts val="2800"/>
              <a:buNone/>
              <a:defRPr>
                <a:latin typeface="Arial"/>
                <a:ea typeface="Arial"/>
                <a:cs typeface="Arial"/>
                <a:sym typeface="Arial"/>
              </a:defRPr>
            </a:lvl3pPr>
            <a:lvl4pPr lvl="3" algn="l">
              <a:lnSpc>
                <a:spcPct val="100000"/>
              </a:lnSpc>
              <a:spcBef>
                <a:spcPts val="0"/>
              </a:spcBef>
              <a:spcAft>
                <a:spcPts val="0"/>
              </a:spcAft>
              <a:buSzPts val="2800"/>
              <a:buNone/>
              <a:defRPr>
                <a:latin typeface="Arial"/>
                <a:ea typeface="Arial"/>
                <a:cs typeface="Arial"/>
                <a:sym typeface="Arial"/>
              </a:defRPr>
            </a:lvl4pPr>
            <a:lvl5pPr lvl="4" algn="l">
              <a:lnSpc>
                <a:spcPct val="100000"/>
              </a:lnSpc>
              <a:spcBef>
                <a:spcPts val="0"/>
              </a:spcBef>
              <a:spcAft>
                <a:spcPts val="0"/>
              </a:spcAft>
              <a:buSzPts val="2800"/>
              <a:buNone/>
              <a:defRPr>
                <a:latin typeface="Arial"/>
                <a:ea typeface="Arial"/>
                <a:cs typeface="Arial"/>
                <a:sym typeface="Arial"/>
              </a:defRPr>
            </a:lvl5pPr>
            <a:lvl6pPr lvl="5" algn="l">
              <a:lnSpc>
                <a:spcPct val="100000"/>
              </a:lnSpc>
              <a:spcBef>
                <a:spcPts val="0"/>
              </a:spcBef>
              <a:spcAft>
                <a:spcPts val="0"/>
              </a:spcAft>
              <a:buSzPts val="2800"/>
              <a:buNone/>
              <a:defRPr>
                <a:latin typeface="Arial"/>
                <a:ea typeface="Arial"/>
                <a:cs typeface="Arial"/>
                <a:sym typeface="Arial"/>
              </a:defRPr>
            </a:lvl6pPr>
            <a:lvl7pPr lvl="6" algn="l">
              <a:lnSpc>
                <a:spcPct val="100000"/>
              </a:lnSpc>
              <a:spcBef>
                <a:spcPts val="0"/>
              </a:spcBef>
              <a:spcAft>
                <a:spcPts val="0"/>
              </a:spcAft>
              <a:buSzPts val="2800"/>
              <a:buNone/>
              <a:defRPr>
                <a:latin typeface="Arial"/>
                <a:ea typeface="Arial"/>
                <a:cs typeface="Arial"/>
                <a:sym typeface="Arial"/>
              </a:defRPr>
            </a:lvl7pPr>
            <a:lvl8pPr lvl="7" algn="l">
              <a:lnSpc>
                <a:spcPct val="100000"/>
              </a:lnSpc>
              <a:spcBef>
                <a:spcPts val="0"/>
              </a:spcBef>
              <a:spcAft>
                <a:spcPts val="0"/>
              </a:spcAft>
              <a:buSzPts val="2800"/>
              <a:buNone/>
              <a:defRPr>
                <a:latin typeface="Arial"/>
                <a:ea typeface="Arial"/>
                <a:cs typeface="Arial"/>
                <a:sym typeface="Arial"/>
              </a:defRPr>
            </a:lvl8pPr>
            <a:lvl9pPr lvl="8" algn="l">
              <a:lnSpc>
                <a:spcPct val="100000"/>
              </a:lnSpc>
              <a:spcBef>
                <a:spcPts val="0"/>
              </a:spcBef>
              <a:spcAft>
                <a:spcPts val="0"/>
              </a:spcAft>
              <a:buSzPts val="2800"/>
              <a:buNone/>
              <a:defRPr>
                <a:latin typeface="Arial"/>
                <a:ea typeface="Arial"/>
                <a:cs typeface="Arial"/>
                <a:sym typeface="Arial"/>
              </a:defRPr>
            </a:lvl9pPr>
          </a:lstStyle>
          <a:p/>
        </p:txBody>
      </p:sp>
      <p:pic>
        <p:nvPicPr>
          <p:cNvPr id="83" name="Google Shape;83;p40"/>
          <p:cNvPicPr preferRelativeResize="0"/>
          <p:nvPr/>
        </p:nvPicPr>
        <p:blipFill rotWithShape="1">
          <a:blip r:embed="rId2">
            <a:alphaModFix/>
          </a:blip>
          <a:srcRect b="0" l="0" r="0" t="0"/>
          <a:stretch/>
        </p:blipFill>
        <p:spPr>
          <a:xfrm>
            <a:off x="146750" y="4753061"/>
            <a:ext cx="405100" cy="243025"/>
          </a:xfrm>
          <a:prstGeom prst="rect">
            <a:avLst/>
          </a:prstGeom>
          <a:noFill/>
          <a:ln>
            <a:noFill/>
          </a:ln>
        </p:spPr>
      </p:pic>
      <p:sp>
        <p:nvSpPr>
          <p:cNvPr id="84" name="Google Shape;84;p40"/>
          <p:cNvSpPr txBox="1"/>
          <p:nvPr/>
        </p:nvSpPr>
        <p:spPr>
          <a:xfrm>
            <a:off x="8417700" y="4834525"/>
            <a:ext cx="497700" cy="1029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chemeClr val="dk1"/>
              </a:buClr>
              <a:buSzPts val="900"/>
              <a:buFont typeface="Arial"/>
              <a:buNone/>
            </a:pPr>
            <a:fld id="{00000000-1234-1234-1234-123412341234}" type="slidenum">
              <a:rPr b="0" i="0" lang="en" sz="900" u="none" cap="none" strike="noStrike">
                <a:solidFill>
                  <a:schemeClr val="dk1"/>
                </a:solidFill>
                <a:latin typeface="Arial"/>
                <a:ea typeface="Arial"/>
                <a:cs typeface="Arial"/>
                <a:sym typeface="Arial"/>
              </a:rPr>
              <a:t>‹#›</a:t>
            </a:fld>
            <a:endParaRPr b="0" i="0" sz="900" u="none" cap="none" strike="noStrike">
              <a:solidFill>
                <a:schemeClr val="dk1"/>
              </a:solidFill>
              <a:latin typeface="Arial"/>
              <a:ea typeface="Arial"/>
              <a:cs typeface="Arial"/>
              <a:sym typeface="Arial"/>
            </a:endParaRPr>
          </a:p>
        </p:txBody>
      </p:sp>
      <p:cxnSp>
        <p:nvCxnSpPr>
          <p:cNvPr id="85" name="Google Shape;85;p40"/>
          <p:cNvCxnSpPr/>
          <p:nvPr/>
        </p:nvCxnSpPr>
        <p:spPr>
          <a:xfrm rot="10800000">
            <a:off x="541697" y="4834500"/>
            <a:ext cx="0" cy="81600"/>
          </a:xfrm>
          <a:prstGeom prst="straightConnector1">
            <a:avLst/>
          </a:prstGeom>
          <a:noFill/>
          <a:ln cap="flat" cmpd="sng" w="9525">
            <a:solidFill>
              <a:schemeClr val="dk1"/>
            </a:solidFill>
            <a:prstDash val="solid"/>
            <a:round/>
            <a:headEnd len="sm" w="sm" type="none"/>
            <a:tailEnd len="sm" w="sm" type="none"/>
          </a:ln>
        </p:spPr>
      </p:cxnSp>
      <p:sp>
        <p:nvSpPr>
          <p:cNvPr id="86" name="Google Shape;86;p40"/>
          <p:cNvSpPr txBox="1"/>
          <p:nvPr>
            <p:ph idx="1" type="subTitle"/>
          </p:nvPr>
        </p:nvSpPr>
        <p:spPr>
          <a:xfrm>
            <a:off x="606525" y="4833325"/>
            <a:ext cx="2743200" cy="81600"/>
          </a:xfrm>
          <a:prstGeom prst="rect">
            <a:avLst/>
          </a:prstGeom>
          <a:noFill/>
          <a:ln>
            <a:noFill/>
          </a:ln>
        </p:spPr>
        <p:txBody>
          <a:bodyPr anchorCtr="0" anchor="ctr" bIns="0" lIns="0" spcFirstLastPara="1" rIns="0" wrap="square" tIns="0">
            <a:noAutofit/>
          </a:bodyPr>
          <a:lstStyle>
            <a:lvl1pPr lvl="0" marR="0" algn="l">
              <a:lnSpc>
                <a:spcPct val="100000"/>
              </a:lnSpc>
              <a:spcBef>
                <a:spcPts val="0"/>
              </a:spcBef>
              <a:spcAft>
                <a:spcPts val="0"/>
              </a:spcAft>
              <a:buSzPts val="900"/>
              <a:buNone/>
              <a:defRPr sz="900">
                <a:latin typeface="Arial"/>
                <a:ea typeface="Arial"/>
                <a:cs typeface="Arial"/>
                <a:sym typeface="Arial"/>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87" name="Google Shape;87;p40"/>
          <p:cNvSpPr/>
          <p:nvPr>
            <p:ph idx="2" type="pic"/>
          </p:nvPr>
        </p:nvSpPr>
        <p:spPr>
          <a:xfrm>
            <a:off x="4800600" y="914400"/>
            <a:ext cx="4116300" cy="3657600"/>
          </a:xfrm>
          <a:prstGeom prst="rect">
            <a:avLst/>
          </a:prstGeom>
          <a:noFill/>
          <a:ln>
            <a:noFill/>
          </a:ln>
        </p:spPr>
      </p:sp>
      <p:sp>
        <p:nvSpPr>
          <p:cNvPr id="88" name="Google Shape;88;p40"/>
          <p:cNvSpPr txBox="1"/>
          <p:nvPr>
            <p:ph idx="3" type="subTitle"/>
          </p:nvPr>
        </p:nvSpPr>
        <p:spPr>
          <a:xfrm>
            <a:off x="228600" y="914400"/>
            <a:ext cx="4114800" cy="36576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1200"/>
              <a:buNone/>
              <a:defRPr sz="1200"/>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Tree>
  </p:cSld>
  <p:clrMapOvr>
    <a:masterClrMapping/>
  </p:clrMapOvr>
  <p:extLst>
    <p:ext uri="{DCECCB84-F9BA-43D5-87BE-67443E8EF086}">
      <p15:sldGuideLst>
        <p15:guide id="1" pos="2736">
          <p15:clr>
            <a:srgbClr val="FA7B17"/>
          </p15:clr>
        </p15:guide>
        <p15:guide id="2" pos="3024">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ection title, 3 col">
  <p:cSld name="TITLE_2_4_1_1">
    <p:spTree>
      <p:nvGrpSpPr>
        <p:cNvPr id="13" name="Shape 13"/>
        <p:cNvGrpSpPr/>
        <p:nvPr/>
      </p:nvGrpSpPr>
      <p:grpSpPr>
        <a:xfrm>
          <a:off x="0" y="0"/>
          <a:ext cx="0" cy="0"/>
          <a:chOff x="0" y="0"/>
          <a:chExt cx="0" cy="0"/>
        </a:xfrm>
      </p:grpSpPr>
      <p:sp>
        <p:nvSpPr>
          <p:cNvPr id="14" name="Google Shape;14;p23"/>
          <p:cNvSpPr txBox="1"/>
          <p:nvPr>
            <p:ph type="title"/>
          </p:nvPr>
        </p:nvSpPr>
        <p:spPr>
          <a:xfrm>
            <a:off x="228600" y="457200"/>
            <a:ext cx="8686800" cy="5838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500"/>
              <a:buNone/>
              <a:defRPr sz="3500"/>
            </a:lvl1pPr>
            <a:lvl2pPr lvl="1" algn="l">
              <a:lnSpc>
                <a:spcPct val="100000"/>
              </a:lnSpc>
              <a:spcBef>
                <a:spcPts val="0"/>
              </a:spcBef>
              <a:spcAft>
                <a:spcPts val="0"/>
              </a:spcAft>
              <a:buSzPts val="2800"/>
              <a:buNone/>
              <a:defRPr b="1"/>
            </a:lvl2pPr>
            <a:lvl3pPr lvl="2" algn="l">
              <a:lnSpc>
                <a:spcPct val="100000"/>
              </a:lnSpc>
              <a:spcBef>
                <a:spcPts val="0"/>
              </a:spcBef>
              <a:spcAft>
                <a:spcPts val="0"/>
              </a:spcAft>
              <a:buSzPts val="2800"/>
              <a:buNone/>
              <a:defRPr b="1"/>
            </a:lvl3pPr>
            <a:lvl4pPr lvl="3" algn="l">
              <a:lnSpc>
                <a:spcPct val="100000"/>
              </a:lnSpc>
              <a:spcBef>
                <a:spcPts val="0"/>
              </a:spcBef>
              <a:spcAft>
                <a:spcPts val="0"/>
              </a:spcAft>
              <a:buSzPts val="2800"/>
              <a:buNone/>
              <a:defRPr b="1"/>
            </a:lvl4pPr>
            <a:lvl5pPr lvl="4" algn="l">
              <a:lnSpc>
                <a:spcPct val="100000"/>
              </a:lnSpc>
              <a:spcBef>
                <a:spcPts val="0"/>
              </a:spcBef>
              <a:spcAft>
                <a:spcPts val="0"/>
              </a:spcAft>
              <a:buSzPts val="2800"/>
              <a:buNone/>
              <a:defRPr b="1"/>
            </a:lvl5pPr>
            <a:lvl6pPr lvl="5" algn="l">
              <a:lnSpc>
                <a:spcPct val="100000"/>
              </a:lnSpc>
              <a:spcBef>
                <a:spcPts val="0"/>
              </a:spcBef>
              <a:spcAft>
                <a:spcPts val="0"/>
              </a:spcAft>
              <a:buSzPts val="2800"/>
              <a:buNone/>
              <a:defRPr b="1"/>
            </a:lvl6pPr>
            <a:lvl7pPr lvl="6" algn="l">
              <a:lnSpc>
                <a:spcPct val="100000"/>
              </a:lnSpc>
              <a:spcBef>
                <a:spcPts val="0"/>
              </a:spcBef>
              <a:spcAft>
                <a:spcPts val="0"/>
              </a:spcAft>
              <a:buSzPts val="2800"/>
              <a:buNone/>
              <a:defRPr b="1"/>
            </a:lvl7pPr>
            <a:lvl8pPr lvl="7" algn="l">
              <a:lnSpc>
                <a:spcPct val="100000"/>
              </a:lnSpc>
              <a:spcBef>
                <a:spcPts val="0"/>
              </a:spcBef>
              <a:spcAft>
                <a:spcPts val="0"/>
              </a:spcAft>
              <a:buSzPts val="2800"/>
              <a:buNone/>
              <a:defRPr b="1"/>
            </a:lvl8pPr>
            <a:lvl9pPr lvl="8" algn="l">
              <a:lnSpc>
                <a:spcPct val="100000"/>
              </a:lnSpc>
              <a:spcBef>
                <a:spcPts val="0"/>
              </a:spcBef>
              <a:spcAft>
                <a:spcPts val="0"/>
              </a:spcAft>
              <a:buSzPts val="2800"/>
              <a:buNone/>
              <a:defRPr b="1"/>
            </a:lvl9pPr>
          </a:lstStyle>
          <a:p/>
        </p:txBody>
      </p:sp>
      <p:sp>
        <p:nvSpPr>
          <p:cNvPr id="15" name="Google Shape;15;p23"/>
          <p:cNvSpPr txBox="1"/>
          <p:nvPr>
            <p:ph idx="1" type="body"/>
          </p:nvPr>
        </p:nvSpPr>
        <p:spPr>
          <a:xfrm>
            <a:off x="3200400" y="1832900"/>
            <a:ext cx="2743200" cy="2858100"/>
          </a:xfrm>
          <a:prstGeom prst="rect">
            <a:avLst/>
          </a:prstGeom>
          <a:noFill/>
          <a:ln>
            <a:noFill/>
          </a:ln>
        </p:spPr>
        <p:txBody>
          <a:bodyPr anchorCtr="0" anchor="t" bIns="0" lIns="0" spcFirstLastPara="1" rIns="0" wrap="square" tIns="0">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6" name="Google Shape;16;p23"/>
          <p:cNvSpPr txBox="1"/>
          <p:nvPr>
            <p:ph idx="2" type="body"/>
          </p:nvPr>
        </p:nvSpPr>
        <p:spPr>
          <a:xfrm>
            <a:off x="6172200" y="1832900"/>
            <a:ext cx="2743200" cy="2858100"/>
          </a:xfrm>
          <a:prstGeom prst="rect">
            <a:avLst/>
          </a:prstGeom>
          <a:noFill/>
          <a:ln>
            <a:noFill/>
          </a:ln>
        </p:spPr>
        <p:txBody>
          <a:bodyPr anchorCtr="0" anchor="t" bIns="0" lIns="0" spcFirstLastPara="1" rIns="0" wrap="square" tIns="0">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Tree>
  </p:cSld>
  <p:clrMapOvr>
    <a:masterClrMapping/>
  </p:clrMapOvr>
  <p:extLst>
    <p:ext uri="{DCECCB84-F9BA-43D5-87BE-67443E8EF086}">
      <p15:sldGuideLst>
        <p15:guide id="1" orient="horz" pos="3096">
          <p15:clr>
            <a:srgbClr val="FA7B17"/>
          </p15:clr>
        </p15:guide>
        <p15:guide id="2" orient="horz" pos="3045">
          <p15:clr>
            <a:srgbClr val="FA7B17"/>
          </p15:clr>
        </p15:guide>
        <p15:guide id="3" pos="5616">
          <p15:clr>
            <a:srgbClr val="FA7B17"/>
          </p15:clr>
        </p15:guide>
        <p15:guide id="4" pos="144">
          <p15:clr>
            <a:srgbClr val="FA7B17"/>
          </p15:clr>
        </p15:guide>
        <p15:guide id="5" orient="horz" pos="144">
          <p15:clr>
            <a:srgbClr val="FA7B17"/>
          </p15:clr>
        </p15:guide>
        <p15:guide id="6" pos="2880">
          <p15:clr>
            <a:srgbClr val="FA7B17"/>
          </p15:clr>
        </p15:guide>
        <p15:guide id="7" pos="3744">
          <p15:clr>
            <a:srgbClr val="FA7B17"/>
          </p15:clr>
        </p15:guide>
        <p15:guide id="8" pos="3888">
          <p15:clr>
            <a:srgbClr val="FA7B17"/>
          </p15:clr>
        </p15:guide>
        <p15:guide id="9" pos="1872">
          <p15:clr>
            <a:srgbClr val="FA7B17"/>
          </p15:clr>
        </p15:guide>
        <p15:guide id="10" pos="2016">
          <p15:clr>
            <a:srgbClr val="FA7B17"/>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ortrait image left">
  <p:cSld name="SECTION_HEADER_3_1_1">
    <p:spTree>
      <p:nvGrpSpPr>
        <p:cNvPr id="89" name="Shape 89"/>
        <p:cNvGrpSpPr/>
        <p:nvPr/>
      </p:nvGrpSpPr>
      <p:grpSpPr>
        <a:xfrm>
          <a:off x="0" y="0"/>
          <a:ext cx="0" cy="0"/>
          <a:chOff x="0" y="0"/>
          <a:chExt cx="0" cy="0"/>
        </a:xfrm>
      </p:grpSpPr>
      <p:sp>
        <p:nvSpPr>
          <p:cNvPr id="90" name="Google Shape;90;p41"/>
          <p:cNvSpPr txBox="1"/>
          <p:nvPr>
            <p:ph type="title"/>
          </p:nvPr>
        </p:nvSpPr>
        <p:spPr>
          <a:xfrm>
            <a:off x="4572000" y="228600"/>
            <a:ext cx="4343400" cy="421080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SzPts val="8000"/>
              <a:buNone/>
              <a:defRPr sz="8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91" name="Google Shape;91;p41"/>
          <p:cNvSpPr/>
          <p:nvPr>
            <p:ph idx="2" type="pic"/>
          </p:nvPr>
        </p:nvSpPr>
        <p:spPr>
          <a:xfrm>
            <a:off x="228600" y="228600"/>
            <a:ext cx="4114800" cy="4684200"/>
          </a:xfrm>
          <a:prstGeom prst="rect">
            <a:avLst/>
          </a:prstGeom>
          <a:noFill/>
          <a:ln>
            <a:noFill/>
          </a:ln>
        </p:spPr>
      </p:sp>
    </p:spTree>
  </p:cSld>
  <p:clrMapOvr>
    <a:masterClrMapping/>
  </p:clrMapOvr>
  <p:extLst>
    <p:ext uri="{DCECCB84-F9BA-43D5-87BE-67443E8EF086}">
      <p15:sldGuideLst>
        <p15:guide id="1" orient="horz" pos="3045">
          <p15:clr>
            <a:srgbClr val="FA7B17"/>
          </p15:clr>
        </p15:guide>
        <p15:guide id="2" orient="horz" pos="1692">
          <p15:clr>
            <a:srgbClr val="FA7B17"/>
          </p15:clr>
        </p15:guide>
        <p15:guide id="3" orient="horz" pos="1548">
          <p15:clr>
            <a:srgbClr val="FA7B17"/>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amp; Image_split screen">
  <p:cSld name="CUSTOM_3">
    <p:spTree>
      <p:nvGrpSpPr>
        <p:cNvPr id="92" name="Shape 92"/>
        <p:cNvGrpSpPr/>
        <p:nvPr/>
      </p:nvGrpSpPr>
      <p:grpSpPr>
        <a:xfrm>
          <a:off x="0" y="0"/>
          <a:ext cx="0" cy="0"/>
          <a:chOff x="0" y="0"/>
          <a:chExt cx="0" cy="0"/>
        </a:xfrm>
      </p:grpSpPr>
      <p:sp>
        <p:nvSpPr>
          <p:cNvPr id="93" name="Google Shape;93;p42"/>
          <p:cNvSpPr/>
          <p:nvPr>
            <p:ph idx="2" type="pic"/>
          </p:nvPr>
        </p:nvSpPr>
        <p:spPr>
          <a:xfrm>
            <a:off x="4176575" y="-2300"/>
            <a:ext cx="4965300" cy="5148000"/>
          </a:xfrm>
          <a:prstGeom prst="rect">
            <a:avLst/>
          </a:prstGeom>
          <a:noFill/>
          <a:ln>
            <a:noFill/>
          </a:ln>
        </p:spPr>
      </p:sp>
      <p:sp>
        <p:nvSpPr>
          <p:cNvPr id="94" name="Google Shape;94;p42"/>
          <p:cNvSpPr txBox="1"/>
          <p:nvPr>
            <p:ph type="title"/>
          </p:nvPr>
        </p:nvSpPr>
        <p:spPr>
          <a:xfrm>
            <a:off x="228600" y="139889"/>
            <a:ext cx="2820900" cy="2011800"/>
          </a:xfrm>
          <a:prstGeom prst="rect">
            <a:avLst/>
          </a:prstGeom>
          <a:noFill/>
          <a:ln>
            <a:noFill/>
          </a:ln>
        </p:spPr>
        <p:txBody>
          <a:bodyPr anchorCtr="0" anchor="t" bIns="0" lIns="0" spcFirstLastPara="1" rIns="0" wrap="square" tIns="0">
            <a:normAutofit/>
          </a:bodyPr>
          <a:lstStyle>
            <a:lvl1pPr lvl="0" algn="l">
              <a:lnSpc>
                <a:spcPct val="95000"/>
              </a:lnSpc>
              <a:spcBef>
                <a:spcPts val="0"/>
              </a:spcBef>
              <a:spcAft>
                <a:spcPts val="0"/>
              </a:spcAft>
              <a:buSzPts val="3500"/>
              <a:buNone/>
              <a:defRPr sz="3500"/>
            </a:lvl1pPr>
            <a:lvl2pPr lvl="1" algn="l">
              <a:lnSpc>
                <a:spcPct val="95000"/>
              </a:lnSpc>
              <a:spcBef>
                <a:spcPts val="0"/>
              </a:spcBef>
              <a:spcAft>
                <a:spcPts val="0"/>
              </a:spcAft>
              <a:buSzPts val="3500"/>
              <a:buFont typeface="Arial"/>
              <a:buNone/>
              <a:defRPr sz="3500">
                <a:latin typeface="Arial"/>
                <a:ea typeface="Arial"/>
                <a:cs typeface="Arial"/>
                <a:sym typeface="Arial"/>
              </a:defRPr>
            </a:lvl2pPr>
            <a:lvl3pPr lvl="2" algn="l">
              <a:lnSpc>
                <a:spcPct val="95000"/>
              </a:lnSpc>
              <a:spcBef>
                <a:spcPts val="0"/>
              </a:spcBef>
              <a:spcAft>
                <a:spcPts val="0"/>
              </a:spcAft>
              <a:buSzPts val="3500"/>
              <a:buFont typeface="Arial"/>
              <a:buNone/>
              <a:defRPr sz="3500">
                <a:latin typeface="Arial"/>
                <a:ea typeface="Arial"/>
                <a:cs typeface="Arial"/>
                <a:sym typeface="Arial"/>
              </a:defRPr>
            </a:lvl3pPr>
            <a:lvl4pPr lvl="3" algn="l">
              <a:lnSpc>
                <a:spcPct val="95000"/>
              </a:lnSpc>
              <a:spcBef>
                <a:spcPts val="0"/>
              </a:spcBef>
              <a:spcAft>
                <a:spcPts val="0"/>
              </a:spcAft>
              <a:buSzPts val="3500"/>
              <a:buFont typeface="Arial"/>
              <a:buNone/>
              <a:defRPr sz="3500">
                <a:latin typeface="Arial"/>
                <a:ea typeface="Arial"/>
                <a:cs typeface="Arial"/>
                <a:sym typeface="Arial"/>
              </a:defRPr>
            </a:lvl4pPr>
            <a:lvl5pPr lvl="4" algn="l">
              <a:lnSpc>
                <a:spcPct val="95000"/>
              </a:lnSpc>
              <a:spcBef>
                <a:spcPts val="0"/>
              </a:spcBef>
              <a:spcAft>
                <a:spcPts val="0"/>
              </a:spcAft>
              <a:buSzPts val="3500"/>
              <a:buFont typeface="Arial"/>
              <a:buNone/>
              <a:defRPr sz="3500">
                <a:latin typeface="Arial"/>
                <a:ea typeface="Arial"/>
                <a:cs typeface="Arial"/>
                <a:sym typeface="Arial"/>
              </a:defRPr>
            </a:lvl5pPr>
            <a:lvl6pPr lvl="5" algn="l">
              <a:lnSpc>
                <a:spcPct val="95000"/>
              </a:lnSpc>
              <a:spcBef>
                <a:spcPts val="0"/>
              </a:spcBef>
              <a:spcAft>
                <a:spcPts val="0"/>
              </a:spcAft>
              <a:buSzPts val="3500"/>
              <a:buFont typeface="Arial"/>
              <a:buNone/>
              <a:defRPr sz="3500">
                <a:latin typeface="Arial"/>
                <a:ea typeface="Arial"/>
                <a:cs typeface="Arial"/>
                <a:sym typeface="Arial"/>
              </a:defRPr>
            </a:lvl6pPr>
            <a:lvl7pPr lvl="6" algn="l">
              <a:lnSpc>
                <a:spcPct val="95000"/>
              </a:lnSpc>
              <a:spcBef>
                <a:spcPts val="0"/>
              </a:spcBef>
              <a:spcAft>
                <a:spcPts val="0"/>
              </a:spcAft>
              <a:buSzPts val="3500"/>
              <a:buFont typeface="Arial"/>
              <a:buNone/>
              <a:defRPr sz="3500">
                <a:latin typeface="Arial"/>
                <a:ea typeface="Arial"/>
                <a:cs typeface="Arial"/>
                <a:sym typeface="Arial"/>
              </a:defRPr>
            </a:lvl7pPr>
            <a:lvl8pPr lvl="7" algn="l">
              <a:lnSpc>
                <a:spcPct val="95000"/>
              </a:lnSpc>
              <a:spcBef>
                <a:spcPts val="0"/>
              </a:spcBef>
              <a:spcAft>
                <a:spcPts val="0"/>
              </a:spcAft>
              <a:buSzPts val="3500"/>
              <a:buFont typeface="Arial"/>
              <a:buNone/>
              <a:defRPr sz="3500">
                <a:latin typeface="Arial"/>
                <a:ea typeface="Arial"/>
                <a:cs typeface="Arial"/>
                <a:sym typeface="Arial"/>
              </a:defRPr>
            </a:lvl8pPr>
            <a:lvl9pPr lvl="8" algn="l">
              <a:lnSpc>
                <a:spcPct val="95000"/>
              </a:lnSpc>
              <a:spcBef>
                <a:spcPts val="0"/>
              </a:spcBef>
              <a:spcAft>
                <a:spcPts val="0"/>
              </a:spcAft>
              <a:buSzPts val="3500"/>
              <a:buFont typeface="Arial"/>
              <a:buNone/>
              <a:defRPr sz="3500">
                <a:latin typeface="Arial"/>
                <a:ea typeface="Arial"/>
                <a:cs typeface="Arial"/>
                <a:sym typeface="Arial"/>
              </a:defRPr>
            </a:lvl9pPr>
          </a:lstStyle>
          <a:p/>
        </p:txBody>
      </p:sp>
      <p:sp>
        <p:nvSpPr>
          <p:cNvPr id="95" name="Google Shape;95;p42"/>
          <p:cNvSpPr txBox="1"/>
          <p:nvPr>
            <p:ph idx="1" type="body"/>
          </p:nvPr>
        </p:nvSpPr>
        <p:spPr>
          <a:xfrm>
            <a:off x="228600" y="2455184"/>
            <a:ext cx="2611500" cy="1865400"/>
          </a:xfrm>
          <a:prstGeom prst="rect">
            <a:avLst/>
          </a:prstGeom>
          <a:noFill/>
          <a:ln>
            <a:noFill/>
          </a:ln>
        </p:spPr>
        <p:txBody>
          <a:bodyPr anchorCtr="0" anchor="t" bIns="0" lIns="0" spcFirstLastPara="1" rIns="0" wrap="square" tIns="0">
            <a:noAutofit/>
          </a:bodyPr>
          <a:lstStyle>
            <a:lvl1pPr indent="-304800" lvl="0" marL="457200" algn="l">
              <a:lnSpc>
                <a:spcPct val="115000"/>
              </a:lnSpc>
              <a:spcBef>
                <a:spcPts val="0"/>
              </a:spcBef>
              <a:spcAft>
                <a:spcPts val="0"/>
              </a:spcAft>
              <a:buSzPts val="1200"/>
              <a:buChar char="●"/>
              <a:defRPr sz="1200"/>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Tree>
  </p:cSld>
  <p:clrMapOvr>
    <a:masterClrMapping/>
  </p:clrMapOvr>
  <p:extLst>
    <p:ext uri="{DCECCB84-F9BA-43D5-87BE-67443E8EF086}">
      <p15:sldGuideLst>
        <p15:guide id="1" orient="horz" pos="3024">
          <p15:clr>
            <a:srgbClr val="FA7B17"/>
          </p15:clr>
        </p15:guide>
        <p15:guide id="2" pos="216">
          <p15:clr>
            <a:srgbClr val="FA7B17"/>
          </p15:clr>
        </p15:guide>
        <p15:guide id="3" orient="horz" pos="216">
          <p15:clr>
            <a:srgbClr val="FA7B17"/>
          </p15:clr>
        </p15:guide>
        <p15:guide id="4" pos="5544">
          <p15:clr>
            <a:srgbClr val="FA7B17"/>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6 stats, headline, description">
  <p:cSld name="CUSTOM_14">
    <p:spTree>
      <p:nvGrpSpPr>
        <p:cNvPr id="96" name="Shape 96"/>
        <p:cNvGrpSpPr/>
        <p:nvPr/>
      </p:nvGrpSpPr>
      <p:grpSpPr>
        <a:xfrm>
          <a:off x="0" y="0"/>
          <a:ext cx="0" cy="0"/>
          <a:chOff x="0" y="0"/>
          <a:chExt cx="0" cy="0"/>
        </a:xfrm>
      </p:grpSpPr>
      <p:sp>
        <p:nvSpPr>
          <p:cNvPr id="97" name="Google Shape;97;p43"/>
          <p:cNvSpPr txBox="1"/>
          <p:nvPr>
            <p:ph idx="1" type="subTitle"/>
          </p:nvPr>
        </p:nvSpPr>
        <p:spPr>
          <a:xfrm>
            <a:off x="6099048" y="4151376"/>
            <a:ext cx="1746600" cy="630900"/>
          </a:xfrm>
          <a:prstGeom prst="rect">
            <a:avLst/>
          </a:prstGeom>
          <a:noFill/>
          <a:ln>
            <a:noFill/>
          </a:ln>
        </p:spPr>
        <p:txBody>
          <a:bodyPr anchorCtr="0" anchor="t" bIns="0" lIns="0" spcFirstLastPara="1" rIns="0" wrap="square" tIns="0">
            <a:noAutofit/>
          </a:bodyPr>
          <a:lstStyle>
            <a:lvl1pPr lvl="0" marR="0" algn="l">
              <a:lnSpc>
                <a:spcPct val="100000"/>
              </a:lnSpc>
              <a:spcBef>
                <a:spcPts val="0"/>
              </a:spcBef>
              <a:spcAft>
                <a:spcPts val="0"/>
              </a:spcAft>
              <a:buSzPts val="1800"/>
              <a:buNone/>
              <a:defRPr sz="1200">
                <a:solidFill>
                  <a:srgbClr val="000000"/>
                </a:solidFill>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98" name="Google Shape;98;p43"/>
          <p:cNvSpPr txBox="1"/>
          <p:nvPr>
            <p:ph idx="2" type="subTitle"/>
          </p:nvPr>
        </p:nvSpPr>
        <p:spPr>
          <a:xfrm>
            <a:off x="6099048" y="2569464"/>
            <a:ext cx="1746600" cy="630900"/>
          </a:xfrm>
          <a:prstGeom prst="rect">
            <a:avLst/>
          </a:prstGeom>
          <a:noFill/>
          <a:ln>
            <a:noFill/>
          </a:ln>
        </p:spPr>
        <p:txBody>
          <a:bodyPr anchorCtr="0" anchor="t" bIns="0" lIns="0" spcFirstLastPara="1" rIns="0" wrap="square" tIns="0">
            <a:noAutofit/>
          </a:bodyPr>
          <a:lstStyle>
            <a:lvl1pPr lvl="0" marR="0" algn="l">
              <a:lnSpc>
                <a:spcPct val="100000"/>
              </a:lnSpc>
              <a:spcBef>
                <a:spcPts val="0"/>
              </a:spcBef>
              <a:spcAft>
                <a:spcPts val="0"/>
              </a:spcAft>
              <a:buSzPts val="1800"/>
              <a:buNone/>
              <a:defRPr sz="1200">
                <a:solidFill>
                  <a:srgbClr val="000000"/>
                </a:solidFill>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99" name="Google Shape;99;p43"/>
          <p:cNvSpPr txBox="1"/>
          <p:nvPr>
            <p:ph idx="3" type="subTitle"/>
          </p:nvPr>
        </p:nvSpPr>
        <p:spPr>
          <a:xfrm>
            <a:off x="228600" y="4151376"/>
            <a:ext cx="1746600" cy="630900"/>
          </a:xfrm>
          <a:prstGeom prst="rect">
            <a:avLst/>
          </a:prstGeom>
          <a:noFill/>
          <a:ln>
            <a:noFill/>
          </a:ln>
        </p:spPr>
        <p:txBody>
          <a:bodyPr anchorCtr="0" anchor="t" bIns="0" lIns="0" spcFirstLastPara="1" rIns="0" wrap="square" tIns="0">
            <a:noAutofit/>
          </a:bodyPr>
          <a:lstStyle>
            <a:lvl1pPr lvl="0" marR="0" algn="l">
              <a:lnSpc>
                <a:spcPct val="100000"/>
              </a:lnSpc>
              <a:spcBef>
                <a:spcPts val="0"/>
              </a:spcBef>
              <a:spcAft>
                <a:spcPts val="0"/>
              </a:spcAft>
              <a:buSzPts val="1800"/>
              <a:buNone/>
              <a:defRPr sz="1200">
                <a:solidFill>
                  <a:srgbClr val="000000"/>
                </a:solidFill>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100" name="Google Shape;100;p43"/>
          <p:cNvSpPr txBox="1"/>
          <p:nvPr>
            <p:ph idx="4" type="subTitle"/>
          </p:nvPr>
        </p:nvSpPr>
        <p:spPr>
          <a:xfrm>
            <a:off x="228600" y="2569464"/>
            <a:ext cx="1746600" cy="630900"/>
          </a:xfrm>
          <a:prstGeom prst="rect">
            <a:avLst/>
          </a:prstGeom>
          <a:noFill/>
          <a:ln>
            <a:noFill/>
          </a:ln>
        </p:spPr>
        <p:txBody>
          <a:bodyPr anchorCtr="0" anchor="t" bIns="0" lIns="0" spcFirstLastPara="1" rIns="0" wrap="square" tIns="0">
            <a:noAutofit/>
          </a:bodyPr>
          <a:lstStyle>
            <a:lvl1pPr lvl="0" marR="0" algn="l">
              <a:lnSpc>
                <a:spcPct val="100000"/>
              </a:lnSpc>
              <a:spcBef>
                <a:spcPts val="0"/>
              </a:spcBef>
              <a:spcAft>
                <a:spcPts val="0"/>
              </a:spcAft>
              <a:buSzPts val="1800"/>
              <a:buNone/>
              <a:defRPr sz="1200">
                <a:solidFill>
                  <a:srgbClr val="000000"/>
                </a:solidFill>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101" name="Google Shape;101;p43"/>
          <p:cNvSpPr txBox="1"/>
          <p:nvPr>
            <p:ph idx="5" type="subTitle"/>
          </p:nvPr>
        </p:nvSpPr>
        <p:spPr>
          <a:xfrm>
            <a:off x="3163824" y="4151376"/>
            <a:ext cx="1746600" cy="630900"/>
          </a:xfrm>
          <a:prstGeom prst="rect">
            <a:avLst/>
          </a:prstGeom>
          <a:noFill/>
          <a:ln>
            <a:noFill/>
          </a:ln>
        </p:spPr>
        <p:txBody>
          <a:bodyPr anchorCtr="0" anchor="t" bIns="0" lIns="0" spcFirstLastPara="1" rIns="0" wrap="square" tIns="0">
            <a:noAutofit/>
          </a:bodyPr>
          <a:lstStyle>
            <a:lvl1pPr lvl="0" marR="0" algn="l">
              <a:lnSpc>
                <a:spcPct val="100000"/>
              </a:lnSpc>
              <a:spcBef>
                <a:spcPts val="0"/>
              </a:spcBef>
              <a:spcAft>
                <a:spcPts val="0"/>
              </a:spcAft>
              <a:buSzPts val="1800"/>
              <a:buNone/>
              <a:defRPr sz="1200">
                <a:solidFill>
                  <a:srgbClr val="000000"/>
                </a:solidFill>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102" name="Google Shape;102;p43"/>
          <p:cNvSpPr txBox="1"/>
          <p:nvPr>
            <p:ph idx="6" type="subTitle"/>
          </p:nvPr>
        </p:nvSpPr>
        <p:spPr>
          <a:xfrm>
            <a:off x="3163824" y="2569464"/>
            <a:ext cx="1746600" cy="630900"/>
          </a:xfrm>
          <a:prstGeom prst="rect">
            <a:avLst/>
          </a:prstGeom>
          <a:noFill/>
          <a:ln>
            <a:noFill/>
          </a:ln>
        </p:spPr>
        <p:txBody>
          <a:bodyPr anchorCtr="0" anchor="t" bIns="0" lIns="0" spcFirstLastPara="1" rIns="0" wrap="square" tIns="0">
            <a:noAutofit/>
          </a:bodyPr>
          <a:lstStyle>
            <a:lvl1pPr lvl="0" marR="0" algn="l">
              <a:lnSpc>
                <a:spcPct val="100000"/>
              </a:lnSpc>
              <a:spcBef>
                <a:spcPts val="0"/>
              </a:spcBef>
              <a:spcAft>
                <a:spcPts val="0"/>
              </a:spcAft>
              <a:buSzPts val="1800"/>
              <a:buNone/>
              <a:defRPr sz="1200">
                <a:solidFill>
                  <a:srgbClr val="000000"/>
                </a:solidFill>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103" name="Google Shape;103;p43"/>
          <p:cNvSpPr txBox="1"/>
          <p:nvPr>
            <p:ph type="title"/>
          </p:nvPr>
        </p:nvSpPr>
        <p:spPr>
          <a:xfrm>
            <a:off x="228600" y="137160"/>
            <a:ext cx="8001000" cy="795600"/>
          </a:xfrm>
          <a:prstGeom prst="rect">
            <a:avLst/>
          </a:prstGeom>
          <a:noFill/>
          <a:ln>
            <a:noFill/>
          </a:ln>
        </p:spPr>
        <p:txBody>
          <a:bodyPr anchorCtr="0" anchor="t" bIns="0" lIns="0" spcFirstLastPara="1" rIns="0" wrap="square" tIns="0">
            <a:normAutofit/>
          </a:bodyPr>
          <a:lstStyle>
            <a:lvl1pPr lvl="0" marR="0" algn="l">
              <a:lnSpc>
                <a:spcPct val="95000"/>
              </a:lnSpc>
              <a:spcBef>
                <a:spcPts val="0"/>
              </a:spcBef>
              <a:spcAft>
                <a:spcPts val="0"/>
              </a:spcAft>
              <a:buSzPts val="2800"/>
              <a:buNone/>
              <a:defRPr sz="3500"/>
            </a:lvl1pPr>
            <a:lvl2pPr lvl="1" algn="l">
              <a:lnSpc>
                <a:spcPct val="100000"/>
              </a:lnSpc>
              <a:spcBef>
                <a:spcPts val="0"/>
              </a:spcBef>
              <a:spcAft>
                <a:spcPts val="0"/>
              </a:spcAft>
              <a:buSzPts val="2800"/>
              <a:buNone/>
              <a:defRPr>
                <a:latin typeface="Arial"/>
                <a:ea typeface="Arial"/>
                <a:cs typeface="Arial"/>
                <a:sym typeface="Arial"/>
              </a:defRPr>
            </a:lvl2pPr>
            <a:lvl3pPr lvl="2" algn="l">
              <a:lnSpc>
                <a:spcPct val="100000"/>
              </a:lnSpc>
              <a:spcBef>
                <a:spcPts val="0"/>
              </a:spcBef>
              <a:spcAft>
                <a:spcPts val="0"/>
              </a:spcAft>
              <a:buSzPts val="2800"/>
              <a:buNone/>
              <a:defRPr>
                <a:latin typeface="Arial"/>
                <a:ea typeface="Arial"/>
                <a:cs typeface="Arial"/>
                <a:sym typeface="Arial"/>
              </a:defRPr>
            </a:lvl3pPr>
            <a:lvl4pPr lvl="3" algn="l">
              <a:lnSpc>
                <a:spcPct val="100000"/>
              </a:lnSpc>
              <a:spcBef>
                <a:spcPts val="0"/>
              </a:spcBef>
              <a:spcAft>
                <a:spcPts val="0"/>
              </a:spcAft>
              <a:buSzPts val="2800"/>
              <a:buNone/>
              <a:defRPr>
                <a:latin typeface="Arial"/>
                <a:ea typeface="Arial"/>
                <a:cs typeface="Arial"/>
                <a:sym typeface="Arial"/>
              </a:defRPr>
            </a:lvl4pPr>
            <a:lvl5pPr lvl="4" algn="l">
              <a:lnSpc>
                <a:spcPct val="100000"/>
              </a:lnSpc>
              <a:spcBef>
                <a:spcPts val="0"/>
              </a:spcBef>
              <a:spcAft>
                <a:spcPts val="0"/>
              </a:spcAft>
              <a:buSzPts val="2800"/>
              <a:buNone/>
              <a:defRPr>
                <a:latin typeface="Arial"/>
                <a:ea typeface="Arial"/>
                <a:cs typeface="Arial"/>
                <a:sym typeface="Arial"/>
              </a:defRPr>
            </a:lvl5pPr>
            <a:lvl6pPr lvl="5" algn="l">
              <a:lnSpc>
                <a:spcPct val="100000"/>
              </a:lnSpc>
              <a:spcBef>
                <a:spcPts val="0"/>
              </a:spcBef>
              <a:spcAft>
                <a:spcPts val="0"/>
              </a:spcAft>
              <a:buSzPts val="2800"/>
              <a:buNone/>
              <a:defRPr>
                <a:latin typeface="Arial"/>
                <a:ea typeface="Arial"/>
                <a:cs typeface="Arial"/>
                <a:sym typeface="Arial"/>
              </a:defRPr>
            </a:lvl6pPr>
            <a:lvl7pPr lvl="6" algn="l">
              <a:lnSpc>
                <a:spcPct val="100000"/>
              </a:lnSpc>
              <a:spcBef>
                <a:spcPts val="0"/>
              </a:spcBef>
              <a:spcAft>
                <a:spcPts val="0"/>
              </a:spcAft>
              <a:buSzPts val="2800"/>
              <a:buNone/>
              <a:defRPr>
                <a:latin typeface="Arial"/>
                <a:ea typeface="Arial"/>
                <a:cs typeface="Arial"/>
                <a:sym typeface="Arial"/>
              </a:defRPr>
            </a:lvl7pPr>
            <a:lvl8pPr lvl="7" algn="l">
              <a:lnSpc>
                <a:spcPct val="100000"/>
              </a:lnSpc>
              <a:spcBef>
                <a:spcPts val="0"/>
              </a:spcBef>
              <a:spcAft>
                <a:spcPts val="0"/>
              </a:spcAft>
              <a:buSzPts val="2800"/>
              <a:buNone/>
              <a:defRPr>
                <a:latin typeface="Arial"/>
                <a:ea typeface="Arial"/>
                <a:cs typeface="Arial"/>
                <a:sym typeface="Arial"/>
              </a:defRPr>
            </a:lvl8pPr>
            <a:lvl9pPr lvl="8" algn="l">
              <a:lnSpc>
                <a:spcPct val="100000"/>
              </a:lnSpc>
              <a:spcBef>
                <a:spcPts val="0"/>
              </a:spcBef>
              <a:spcAft>
                <a:spcPts val="0"/>
              </a:spcAft>
              <a:buSzPts val="2800"/>
              <a:buNone/>
              <a:defRPr>
                <a:latin typeface="Arial"/>
                <a:ea typeface="Arial"/>
                <a:cs typeface="Arial"/>
                <a:sym typeface="Arial"/>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Circle Square">
  <p:cSld name="SECTION_HEADER_3_1_2">
    <p:spTree>
      <p:nvGrpSpPr>
        <p:cNvPr id="104" name="Shape 104"/>
        <p:cNvGrpSpPr/>
        <p:nvPr/>
      </p:nvGrpSpPr>
      <p:grpSpPr>
        <a:xfrm>
          <a:off x="0" y="0"/>
          <a:ext cx="0" cy="0"/>
          <a:chOff x="0" y="0"/>
          <a:chExt cx="0" cy="0"/>
        </a:xfrm>
      </p:grpSpPr>
      <p:sp>
        <p:nvSpPr>
          <p:cNvPr id="105" name="Google Shape;105;p44"/>
          <p:cNvSpPr txBox="1"/>
          <p:nvPr>
            <p:ph type="title"/>
          </p:nvPr>
        </p:nvSpPr>
        <p:spPr>
          <a:xfrm>
            <a:off x="2798075" y="228600"/>
            <a:ext cx="6117300" cy="421080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SzPts val="8000"/>
              <a:buNone/>
              <a:defRPr sz="8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6" name="Google Shape;106;p44"/>
          <p:cNvSpPr/>
          <p:nvPr>
            <p:ph idx="2" type="pic"/>
          </p:nvPr>
        </p:nvSpPr>
        <p:spPr>
          <a:xfrm>
            <a:off x="228600" y="2571750"/>
            <a:ext cx="2340900" cy="2340900"/>
          </a:xfrm>
          <a:prstGeom prst="rect">
            <a:avLst/>
          </a:prstGeom>
          <a:noFill/>
          <a:ln>
            <a:noFill/>
          </a:ln>
        </p:spPr>
      </p:sp>
      <p:sp>
        <p:nvSpPr>
          <p:cNvPr id="107" name="Google Shape;107;p44"/>
          <p:cNvSpPr/>
          <p:nvPr>
            <p:ph idx="3" type="pic"/>
          </p:nvPr>
        </p:nvSpPr>
        <p:spPr>
          <a:xfrm>
            <a:off x="228600" y="228600"/>
            <a:ext cx="2343000" cy="2343000"/>
          </a:xfrm>
          <a:prstGeom prst="ellipse">
            <a:avLst/>
          </a:prstGeom>
          <a:noFill/>
          <a:ln>
            <a:noFill/>
          </a:ln>
        </p:spPr>
      </p:sp>
    </p:spTree>
  </p:cSld>
  <p:clrMapOvr>
    <a:masterClrMapping/>
  </p:clrMapOvr>
  <p:extLst>
    <p:ext uri="{DCECCB84-F9BA-43D5-87BE-67443E8EF086}">
      <p15:sldGuideLst>
        <p15:guide id="1" orient="horz" pos="3045">
          <p15:clr>
            <a:srgbClr val="FA7B17"/>
          </p15:clr>
        </p15:guide>
        <p15:guide id="2" orient="horz" pos="1692">
          <p15:clr>
            <a:srgbClr val="FA7B17"/>
          </p15:clr>
        </p15:guide>
        <p15:guide id="3" orient="horz" pos="1548">
          <p15:clr>
            <a:srgbClr val="FA7B17"/>
          </p15:clr>
        </p15:guide>
      </p15:sldGuideLst>
    </p:ext>
  </p:extLs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amp; Image_split screen 1">
  <p:cSld name="CUSTOM_3_1">
    <p:spTree>
      <p:nvGrpSpPr>
        <p:cNvPr id="108" name="Shape 108"/>
        <p:cNvGrpSpPr/>
        <p:nvPr/>
      </p:nvGrpSpPr>
      <p:grpSpPr>
        <a:xfrm>
          <a:off x="0" y="0"/>
          <a:ext cx="0" cy="0"/>
          <a:chOff x="0" y="0"/>
          <a:chExt cx="0" cy="0"/>
        </a:xfrm>
      </p:grpSpPr>
      <p:sp>
        <p:nvSpPr>
          <p:cNvPr id="109" name="Google Shape;109;p45"/>
          <p:cNvSpPr/>
          <p:nvPr>
            <p:ph idx="2" type="pic"/>
          </p:nvPr>
        </p:nvSpPr>
        <p:spPr>
          <a:xfrm>
            <a:off x="4176575" y="-2300"/>
            <a:ext cx="4965300" cy="5148000"/>
          </a:xfrm>
          <a:prstGeom prst="rect">
            <a:avLst/>
          </a:prstGeom>
          <a:noFill/>
          <a:ln>
            <a:noFill/>
          </a:ln>
        </p:spPr>
      </p:sp>
      <p:sp>
        <p:nvSpPr>
          <p:cNvPr id="110" name="Google Shape;110;p45"/>
          <p:cNvSpPr txBox="1"/>
          <p:nvPr>
            <p:ph type="title"/>
          </p:nvPr>
        </p:nvSpPr>
        <p:spPr>
          <a:xfrm>
            <a:off x="228600" y="139889"/>
            <a:ext cx="2820900" cy="2011800"/>
          </a:xfrm>
          <a:prstGeom prst="rect">
            <a:avLst/>
          </a:prstGeom>
          <a:noFill/>
          <a:ln>
            <a:noFill/>
          </a:ln>
        </p:spPr>
        <p:txBody>
          <a:bodyPr anchorCtr="0" anchor="t" bIns="0" lIns="0" spcFirstLastPara="1" rIns="0" wrap="square" tIns="0">
            <a:normAutofit/>
          </a:bodyPr>
          <a:lstStyle>
            <a:lvl1pPr lvl="0" algn="l">
              <a:lnSpc>
                <a:spcPct val="95000"/>
              </a:lnSpc>
              <a:spcBef>
                <a:spcPts val="0"/>
              </a:spcBef>
              <a:spcAft>
                <a:spcPts val="0"/>
              </a:spcAft>
              <a:buSzPts val="3500"/>
              <a:buNone/>
              <a:defRPr sz="3500"/>
            </a:lvl1pPr>
            <a:lvl2pPr lvl="1" algn="l">
              <a:lnSpc>
                <a:spcPct val="95000"/>
              </a:lnSpc>
              <a:spcBef>
                <a:spcPts val="0"/>
              </a:spcBef>
              <a:spcAft>
                <a:spcPts val="0"/>
              </a:spcAft>
              <a:buSzPts val="3500"/>
              <a:buFont typeface="Arial"/>
              <a:buNone/>
              <a:defRPr sz="3500">
                <a:latin typeface="Arial"/>
                <a:ea typeface="Arial"/>
                <a:cs typeface="Arial"/>
                <a:sym typeface="Arial"/>
              </a:defRPr>
            </a:lvl2pPr>
            <a:lvl3pPr lvl="2" algn="l">
              <a:lnSpc>
                <a:spcPct val="95000"/>
              </a:lnSpc>
              <a:spcBef>
                <a:spcPts val="0"/>
              </a:spcBef>
              <a:spcAft>
                <a:spcPts val="0"/>
              </a:spcAft>
              <a:buSzPts val="3500"/>
              <a:buFont typeface="Arial"/>
              <a:buNone/>
              <a:defRPr sz="3500">
                <a:latin typeface="Arial"/>
                <a:ea typeface="Arial"/>
                <a:cs typeface="Arial"/>
                <a:sym typeface="Arial"/>
              </a:defRPr>
            </a:lvl3pPr>
            <a:lvl4pPr lvl="3" algn="l">
              <a:lnSpc>
                <a:spcPct val="95000"/>
              </a:lnSpc>
              <a:spcBef>
                <a:spcPts val="0"/>
              </a:spcBef>
              <a:spcAft>
                <a:spcPts val="0"/>
              </a:spcAft>
              <a:buSzPts val="3500"/>
              <a:buFont typeface="Arial"/>
              <a:buNone/>
              <a:defRPr sz="3500">
                <a:latin typeface="Arial"/>
                <a:ea typeface="Arial"/>
                <a:cs typeface="Arial"/>
                <a:sym typeface="Arial"/>
              </a:defRPr>
            </a:lvl4pPr>
            <a:lvl5pPr lvl="4" algn="l">
              <a:lnSpc>
                <a:spcPct val="95000"/>
              </a:lnSpc>
              <a:spcBef>
                <a:spcPts val="0"/>
              </a:spcBef>
              <a:spcAft>
                <a:spcPts val="0"/>
              </a:spcAft>
              <a:buSzPts val="3500"/>
              <a:buFont typeface="Arial"/>
              <a:buNone/>
              <a:defRPr sz="3500">
                <a:latin typeface="Arial"/>
                <a:ea typeface="Arial"/>
                <a:cs typeface="Arial"/>
                <a:sym typeface="Arial"/>
              </a:defRPr>
            </a:lvl5pPr>
            <a:lvl6pPr lvl="5" algn="l">
              <a:lnSpc>
                <a:spcPct val="95000"/>
              </a:lnSpc>
              <a:spcBef>
                <a:spcPts val="0"/>
              </a:spcBef>
              <a:spcAft>
                <a:spcPts val="0"/>
              </a:spcAft>
              <a:buSzPts val="3500"/>
              <a:buFont typeface="Arial"/>
              <a:buNone/>
              <a:defRPr sz="3500">
                <a:latin typeface="Arial"/>
                <a:ea typeface="Arial"/>
                <a:cs typeface="Arial"/>
                <a:sym typeface="Arial"/>
              </a:defRPr>
            </a:lvl6pPr>
            <a:lvl7pPr lvl="6" algn="l">
              <a:lnSpc>
                <a:spcPct val="95000"/>
              </a:lnSpc>
              <a:spcBef>
                <a:spcPts val="0"/>
              </a:spcBef>
              <a:spcAft>
                <a:spcPts val="0"/>
              </a:spcAft>
              <a:buSzPts val="3500"/>
              <a:buFont typeface="Arial"/>
              <a:buNone/>
              <a:defRPr sz="3500">
                <a:latin typeface="Arial"/>
                <a:ea typeface="Arial"/>
                <a:cs typeface="Arial"/>
                <a:sym typeface="Arial"/>
              </a:defRPr>
            </a:lvl7pPr>
            <a:lvl8pPr lvl="7" algn="l">
              <a:lnSpc>
                <a:spcPct val="95000"/>
              </a:lnSpc>
              <a:spcBef>
                <a:spcPts val="0"/>
              </a:spcBef>
              <a:spcAft>
                <a:spcPts val="0"/>
              </a:spcAft>
              <a:buSzPts val="3500"/>
              <a:buFont typeface="Arial"/>
              <a:buNone/>
              <a:defRPr sz="3500">
                <a:latin typeface="Arial"/>
                <a:ea typeface="Arial"/>
                <a:cs typeface="Arial"/>
                <a:sym typeface="Arial"/>
              </a:defRPr>
            </a:lvl8pPr>
            <a:lvl9pPr lvl="8" algn="l">
              <a:lnSpc>
                <a:spcPct val="95000"/>
              </a:lnSpc>
              <a:spcBef>
                <a:spcPts val="0"/>
              </a:spcBef>
              <a:spcAft>
                <a:spcPts val="0"/>
              </a:spcAft>
              <a:buSzPts val="3500"/>
              <a:buFont typeface="Arial"/>
              <a:buNone/>
              <a:defRPr sz="3500">
                <a:latin typeface="Arial"/>
                <a:ea typeface="Arial"/>
                <a:cs typeface="Arial"/>
                <a:sym typeface="Arial"/>
              </a:defRPr>
            </a:lvl9pPr>
          </a:lstStyle>
          <a:p/>
        </p:txBody>
      </p:sp>
      <p:sp>
        <p:nvSpPr>
          <p:cNvPr id="111" name="Google Shape;111;p45"/>
          <p:cNvSpPr txBox="1"/>
          <p:nvPr>
            <p:ph idx="1" type="body"/>
          </p:nvPr>
        </p:nvSpPr>
        <p:spPr>
          <a:xfrm>
            <a:off x="228600" y="2455184"/>
            <a:ext cx="2611500" cy="1865400"/>
          </a:xfrm>
          <a:prstGeom prst="rect">
            <a:avLst/>
          </a:prstGeom>
          <a:noFill/>
          <a:ln>
            <a:noFill/>
          </a:ln>
        </p:spPr>
        <p:txBody>
          <a:bodyPr anchorCtr="0" anchor="t" bIns="0" lIns="0" spcFirstLastPara="1" rIns="0" wrap="square" tIns="0">
            <a:noAutofit/>
          </a:bodyPr>
          <a:lstStyle>
            <a:lvl1pPr indent="-304800" lvl="0" marL="457200" algn="l">
              <a:lnSpc>
                <a:spcPct val="115000"/>
              </a:lnSpc>
              <a:spcBef>
                <a:spcPts val="0"/>
              </a:spcBef>
              <a:spcAft>
                <a:spcPts val="0"/>
              </a:spcAft>
              <a:buSzPts val="1200"/>
              <a:buChar char="●"/>
              <a:defRPr sz="1200"/>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Tree>
  </p:cSld>
  <p:clrMapOvr>
    <a:masterClrMapping/>
  </p:clrMapOvr>
  <p:extLst>
    <p:ext uri="{DCECCB84-F9BA-43D5-87BE-67443E8EF086}">
      <p15:sldGuideLst>
        <p15:guide id="1" orient="horz" pos="3024">
          <p15:clr>
            <a:srgbClr val="FA7B17"/>
          </p15:clr>
        </p15:guide>
        <p15:guide id="2" pos="216">
          <p15:clr>
            <a:srgbClr val="FA7B17"/>
          </p15:clr>
        </p15:guide>
        <p15:guide id="3" orient="horz" pos="216">
          <p15:clr>
            <a:srgbClr val="FA7B17"/>
          </p15:clr>
        </p15:guide>
        <p15:guide id="4" pos="5544">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 White">
  <p:cSld name="TITLE_7">
    <p:spTree>
      <p:nvGrpSpPr>
        <p:cNvPr id="17" name="Shape 17"/>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amp; Image - Title, circle image, 1 column">
  <p:cSld name="CUSTOM_32_2">
    <p:spTree>
      <p:nvGrpSpPr>
        <p:cNvPr id="18" name="Shape 18"/>
        <p:cNvGrpSpPr/>
        <p:nvPr/>
      </p:nvGrpSpPr>
      <p:grpSpPr>
        <a:xfrm>
          <a:off x="0" y="0"/>
          <a:ext cx="0" cy="0"/>
          <a:chOff x="0" y="0"/>
          <a:chExt cx="0" cy="0"/>
        </a:xfrm>
      </p:grpSpPr>
      <p:sp>
        <p:nvSpPr>
          <p:cNvPr id="19" name="Google Shape;19;p25"/>
          <p:cNvSpPr txBox="1"/>
          <p:nvPr>
            <p:ph type="title"/>
          </p:nvPr>
        </p:nvSpPr>
        <p:spPr>
          <a:xfrm>
            <a:off x="228600" y="137160"/>
            <a:ext cx="8688300" cy="667500"/>
          </a:xfrm>
          <a:prstGeom prst="rect">
            <a:avLst/>
          </a:prstGeom>
          <a:noFill/>
          <a:ln>
            <a:noFill/>
          </a:ln>
        </p:spPr>
        <p:txBody>
          <a:bodyPr anchorCtr="0" anchor="t" bIns="0" lIns="0" spcFirstLastPara="1" rIns="0" wrap="square" tIns="0">
            <a:normAutofit/>
          </a:bodyPr>
          <a:lstStyle>
            <a:lvl1pPr lvl="0" algn="l">
              <a:lnSpc>
                <a:spcPct val="100000"/>
              </a:lnSpc>
              <a:spcBef>
                <a:spcPts val="0"/>
              </a:spcBef>
              <a:spcAft>
                <a:spcPts val="0"/>
              </a:spcAft>
              <a:buSzPts val="3500"/>
              <a:buNone/>
              <a:defRPr sz="3500"/>
            </a:lvl1pPr>
            <a:lvl2pPr lvl="1" algn="l">
              <a:lnSpc>
                <a:spcPct val="100000"/>
              </a:lnSpc>
              <a:spcBef>
                <a:spcPts val="0"/>
              </a:spcBef>
              <a:spcAft>
                <a:spcPts val="0"/>
              </a:spcAft>
              <a:buSzPts val="2800"/>
              <a:buNone/>
              <a:defRPr>
                <a:latin typeface="Arial"/>
                <a:ea typeface="Arial"/>
                <a:cs typeface="Arial"/>
                <a:sym typeface="Arial"/>
              </a:defRPr>
            </a:lvl2pPr>
            <a:lvl3pPr lvl="2" algn="l">
              <a:lnSpc>
                <a:spcPct val="100000"/>
              </a:lnSpc>
              <a:spcBef>
                <a:spcPts val="0"/>
              </a:spcBef>
              <a:spcAft>
                <a:spcPts val="0"/>
              </a:spcAft>
              <a:buSzPts val="2800"/>
              <a:buNone/>
              <a:defRPr>
                <a:latin typeface="Arial"/>
                <a:ea typeface="Arial"/>
                <a:cs typeface="Arial"/>
                <a:sym typeface="Arial"/>
              </a:defRPr>
            </a:lvl3pPr>
            <a:lvl4pPr lvl="3" algn="l">
              <a:lnSpc>
                <a:spcPct val="100000"/>
              </a:lnSpc>
              <a:spcBef>
                <a:spcPts val="0"/>
              </a:spcBef>
              <a:spcAft>
                <a:spcPts val="0"/>
              </a:spcAft>
              <a:buSzPts val="2800"/>
              <a:buNone/>
              <a:defRPr>
                <a:latin typeface="Arial"/>
                <a:ea typeface="Arial"/>
                <a:cs typeface="Arial"/>
                <a:sym typeface="Arial"/>
              </a:defRPr>
            </a:lvl4pPr>
            <a:lvl5pPr lvl="4" algn="l">
              <a:lnSpc>
                <a:spcPct val="100000"/>
              </a:lnSpc>
              <a:spcBef>
                <a:spcPts val="0"/>
              </a:spcBef>
              <a:spcAft>
                <a:spcPts val="0"/>
              </a:spcAft>
              <a:buSzPts val="2800"/>
              <a:buNone/>
              <a:defRPr>
                <a:latin typeface="Arial"/>
                <a:ea typeface="Arial"/>
                <a:cs typeface="Arial"/>
                <a:sym typeface="Arial"/>
              </a:defRPr>
            </a:lvl5pPr>
            <a:lvl6pPr lvl="5" algn="l">
              <a:lnSpc>
                <a:spcPct val="100000"/>
              </a:lnSpc>
              <a:spcBef>
                <a:spcPts val="0"/>
              </a:spcBef>
              <a:spcAft>
                <a:spcPts val="0"/>
              </a:spcAft>
              <a:buSzPts val="2800"/>
              <a:buNone/>
              <a:defRPr>
                <a:latin typeface="Arial"/>
                <a:ea typeface="Arial"/>
                <a:cs typeface="Arial"/>
                <a:sym typeface="Arial"/>
              </a:defRPr>
            </a:lvl6pPr>
            <a:lvl7pPr lvl="6" algn="l">
              <a:lnSpc>
                <a:spcPct val="100000"/>
              </a:lnSpc>
              <a:spcBef>
                <a:spcPts val="0"/>
              </a:spcBef>
              <a:spcAft>
                <a:spcPts val="0"/>
              </a:spcAft>
              <a:buSzPts val="2800"/>
              <a:buNone/>
              <a:defRPr>
                <a:latin typeface="Arial"/>
                <a:ea typeface="Arial"/>
                <a:cs typeface="Arial"/>
                <a:sym typeface="Arial"/>
              </a:defRPr>
            </a:lvl7pPr>
            <a:lvl8pPr lvl="7" algn="l">
              <a:lnSpc>
                <a:spcPct val="100000"/>
              </a:lnSpc>
              <a:spcBef>
                <a:spcPts val="0"/>
              </a:spcBef>
              <a:spcAft>
                <a:spcPts val="0"/>
              </a:spcAft>
              <a:buSzPts val="2800"/>
              <a:buNone/>
              <a:defRPr>
                <a:latin typeface="Arial"/>
                <a:ea typeface="Arial"/>
                <a:cs typeface="Arial"/>
                <a:sym typeface="Arial"/>
              </a:defRPr>
            </a:lvl8pPr>
            <a:lvl9pPr lvl="8" algn="l">
              <a:lnSpc>
                <a:spcPct val="100000"/>
              </a:lnSpc>
              <a:spcBef>
                <a:spcPts val="0"/>
              </a:spcBef>
              <a:spcAft>
                <a:spcPts val="0"/>
              </a:spcAft>
              <a:buSzPts val="2800"/>
              <a:buNone/>
              <a:defRPr>
                <a:latin typeface="Arial"/>
                <a:ea typeface="Arial"/>
                <a:cs typeface="Arial"/>
                <a:sym typeface="Arial"/>
              </a:defRPr>
            </a:lvl9pPr>
          </a:lstStyle>
          <a:p/>
        </p:txBody>
      </p:sp>
      <p:sp>
        <p:nvSpPr>
          <p:cNvPr id="20" name="Google Shape;20;p25"/>
          <p:cNvSpPr txBox="1"/>
          <p:nvPr>
            <p:ph idx="1" type="subTitle"/>
          </p:nvPr>
        </p:nvSpPr>
        <p:spPr>
          <a:xfrm>
            <a:off x="228600" y="914400"/>
            <a:ext cx="4114800" cy="36576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1200"/>
              <a:buNone/>
              <a:defRPr sz="1200"/>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21" name="Google Shape;21;p25"/>
          <p:cNvSpPr/>
          <p:nvPr>
            <p:ph idx="2" type="pic"/>
          </p:nvPr>
        </p:nvSpPr>
        <p:spPr>
          <a:xfrm>
            <a:off x="4800600" y="914400"/>
            <a:ext cx="4000500" cy="4000500"/>
          </a:xfrm>
          <a:prstGeom prst="ellipse">
            <a:avLst/>
          </a:prstGeom>
          <a:noFill/>
          <a:ln>
            <a:noFill/>
          </a:ln>
        </p:spPr>
      </p:sp>
    </p:spTree>
  </p:cSld>
  <p:clrMapOvr>
    <a:masterClrMapping/>
  </p:clrMapOvr>
  <p:extLst>
    <p:ext uri="{DCECCB84-F9BA-43D5-87BE-67443E8EF086}">
      <p15:sldGuideLst>
        <p15:guide id="1" pos="2736">
          <p15:clr>
            <a:srgbClr val="FA7B17"/>
          </p15:clr>
        </p15:guide>
        <p15:guide id="2" pos="3024">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 Black">
  <p:cSld name="TITLE_1_1_2_1_3_1_2_1_1_1_1_1_1_1_1_1">
    <p:bg>
      <p:bgPr>
        <a:solidFill>
          <a:srgbClr val="000000"/>
        </a:solidFill>
      </p:bgPr>
    </p:bg>
    <p:spTree>
      <p:nvGrpSpPr>
        <p:cNvPr id="22" name="Shape 22"/>
        <p:cNvGrpSpPr/>
        <p:nvPr/>
      </p:nvGrpSpPr>
      <p:grpSpPr>
        <a:xfrm>
          <a:off x="0" y="0"/>
          <a:ext cx="0" cy="0"/>
          <a:chOff x="0" y="0"/>
          <a:chExt cx="0" cy="0"/>
        </a:xfrm>
      </p:grpSpPr>
    </p:spTree>
  </p:cSld>
  <p:clrMapOvr>
    <a:masterClrMapping/>
  </p:clrMapOvr>
  <p:extLst>
    <p:ext uri="{DCECCB84-F9BA-43D5-87BE-67443E8EF086}">
      <p15:sldGuideLst>
        <p15:guide id="1" pos="224">
          <p15:clr>
            <a:srgbClr val="00FFFF"/>
          </p15:clr>
        </p15:guide>
        <p15:guide id="2" pos="599">
          <p15:clr>
            <a:srgbClr val="999999"/>
          </p15:clr>
        </p15:guide>
        <p15:guide id="3" pos="672">
          <p15:clr>
            <a:srgbClr val="999999"/>
          </p15:clr>
        </p15:guide>
        <p15:guide id="4" pos="1049">
          <p15:clr>
            <a:srgbClr val="999999"/>
          </p15:clr>
        </p15:guide>
        <p15:guide id="5" pos="1123">
          <p15:clr>
            <a:srgbClr val="999999"/>
          </p15:clr>
        </p15:guide>
        <p15:guide id="6" pos="1496">
          <p15:clr>
            <a:srgbClr val="999999"/>
          </p15:clr>
        </p15:guide>
        <p15:guide id="7" pos="1571">
          <p15:clr>
            <a:srgbClr val="999999"/>
          </p15:clr>
        </p15:guide>
        <p15:guide id="8" pos="1947">
          <p15:clr>
            <a:srgbClr val="999999"/>
          </p15:clr>
        </p15:guide>
        <p15:guide id="9" pos="2018">
          <p15:clr>
            <a:srgbClr val="999999"/>
          </p15:clr>
        </p15:guide>
        <p15:guide id="10" pos="2395">
          <p15:clr>
            <a:srgbClr val="999999"/>
          </p15:clr>
        </p15:guide>
        <p15:guide id="11" pos="2471">
          <p15:clr>
            <a:srgbClr val="999999"/>
          </p15:clr>
        </p15:guide>
        <p15:guide id="12" pos="3742">
          <p15:clr>
            <a:srgbClr val="999999"/>
          </p15:clr>
        </p15:guide>
        <p15:guide id="13" pos="3819">
          <p15:clr>
            <a:srgbClr val="999999"/>
          </p15:clr>
        </p15:guide>
        <p15:guide id="14" pos="4189">
          <p15:clr>
            <a:srgbClr val="999999"/>
          </p15:clr>
        </p15:guide>
        <p15:guide id="15" pos="4264">
          <p15:clr>
            <a:srgbClr val="999999"/>
          </p15:clr>
        </p15:guide>
        <p15:guide id="16" pos="5088">
          <p15:clr>
            <a:srgbClr val="999999"/>
          </p15:clr>
        </p15:guide>
        <p15:guide id="17" pos="5166">
          <p15:clr>
            <a:srgbClr val="999999"/>
          </p15:clr>
        </p15:guide>
        <p15:guide id="18" pos="5537">
          <p15:clr>
            <a:srgbClr val="00FFFF"/>
          </p15:clr>
        </p15:guide>
        <p15:guide id="19" orient="horz" pos="227">
          <p15:clr>
            <a:srgbClr val="00FFFF"/>
          </p15:clr>
        </p15:guide>
        <p15:guide id="20" orient="horz" pos="3013">
          <p15:clr>
            <a:srgbClr val="00FFFF"/>
          </p15:clr>
        </p15:guide>
        <p15:guide id="21" orient="horz" pos="1620">
          <p15:clr>
            <a:srgbClr val="FA7B17"/>
          </p15:clr>
        </p15:guide>
        <p15:guide id="22" pos="2846">
          <p15:clr>
            <a:srgbClr val="999999"/>
          </p15:clr>
        </p15:guide>
        <p15:guide id="23" pos="2919">
          <p15:clr>
            <a:srgbClr val="999999"/>
          </p15:clr>
        </p15:guide>
        <p15:guide id="24" pos="3296">
          <p15:clr>
            <a:srgbClr val="999999"/>
          </p15:clr>
        </p15:guide>
        <p15:guide id="25" pos="3369">
          <p15:clr>
            <a:srgbClr val="999999"/>
          </p15:clr>
        </p15:guide>
        <p15:guide id="26" pos="4715">
          <p15:clr>
            <a:srgbClr val="999999"/>
          </p15:clr>
        </p15:guide>
        <p15:guide id="27" pos="4644">
          <p15:clr>
            <a:srgbClr val="999999"/>
          </p15:clr>
        </p15:guide>
        <p15:guide id="28" orient="horz" pos="1090">
          <p15:clr>
            <a:srgbClr val="0E1FC1"/>
          </p15:clr>
        </p15:guide>
        <p15:guide id="29" orient="horz" pos="1349">
          <p15:clr>
            <a:srgbClr val="0E1FC1"/>
          </p15:clr>
        </p15:guide>
        <p15:guide id="30" orient="horz" pos="1466">
          <p15:clr>
            <a:srgbClr val="0E1FC1"/>
          </p15:clr>
        </p15:guide>
        <p15:guide id="31" orient="horz" pos="1724">
          <p15:clr>
            <a:srgbClr val="0E1FC1"/>
          </p15:clr>
        </p15:guide>
        <p15:guide id="32" orient="horz" pos="1842">
          <p15:clr>
            <a:srgbClr val="0E1FC1"/>
          </p15:clr>
        </p15:guide>
        <p15:guide id="33" orient="horz" pos="2099">
          <p15:clr>
            <a:srgbClr val="0E1FC1"/>
          </p15:clr>
        </p15:guide>
        <p15:guide id="34" pos="2880">
          <p15:clr>
            <a:srgbClr val="FA7B17"/>
          </p15:clr>
        </p15:guide>
        <p15:guide id="35" orient="horz" pos="345">
          <p15:clr>
            <a:srgbClr val="0E1FC1"/>
          </p15:clr>
        </p15:guide>
        <p15:guide id="36" orient="horz" pos="443">
          <p15:clr>
            <a:srgbClr val="0E1FC1"/>
          </p15:clr>
        </p15:guide>
        <p15:guide id="37" orient="horz" pos="518">
          <p15:clr>
            <a:srgbClr val="0E1FC1"/>
          </p15:clr>
        </p15:guide>
        <p15:guide id="38" orient="horz" pos="617">
          <p15:clr>
            <a:srgbClr val="0E1FC1"/>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2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5" name="Google Shape;25;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6" name="Shape 26"/>
        <p:cNvGrpSpPr/>
        <p:nvPr/>
      </p:nvGrpSpPr>
      <p:grpSpPr>
        <a:xfrm>
          <a:off x="0" y="0"/>
          <a:ext cx="0" cy="0"/>
          <a:chOff x="0" y="0"/>
          <a:chExt cx="0" cy="0"/>
        </a:xfrm>
      </p:grpSpPr>
      <p:sp>
        <p:nvSpPr>
          <p:cNvPr id="27" name="Google Shape;27;p2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8" name="Google Shape;28;p2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9" name="Google Shape;29;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0" name="Shape 30"/>
        <p:cNvGrpSpPr/>
        <p:nvPr/>
      </p:nvGrpSpPr>
      <p:grpSpPr>
        <a:xfrm>
          <a:off x="0" y="0"/>
          <a:ext cx="0" cy="0"/>
          <a:chOff x="0" y="0"/>
          <a:chExt cx="0" cy="0"/>
        </a:xfrm>
      </p:grpSpPr>
      <p:sp>
        <p:nvSpPr>
          <p:cNvPr id="31" name="Google Shape;31;p2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2" name="Google Shape;32;p2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3" name="Google Shape;33;p2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4" name="Google Shape;34;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3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7" name="Google Shape;37;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5"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2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2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hyperlink" Target="https://help.uber.com/driving-and-delivering/section/appointments?nodeId=272dd17c-6dcd-499e-b91b-781381882de8" TargetMode="External"/><Relationship Id="rId4" Type="http://schemas.openxmlformats.org/officeDocument/2006/relationships/hyperlink" Target="https://auth.uber.com/v2/?breeze_local_zone=dca18&amp;next_url=https%3A%2F%2Fsupplier.uber.com%2F&amp;state=U4yxUIfCWNz3pbPY_iLegmS649uEYmM4Uetdz3WyRFw%3D" TargetMode="External"/><Relationship Id="rId5" Type="http://schemas.openxmlformats.org/officeDocument/2006/relationships/hyperlink" Target="https://www.uber.com/en-PL/blog/exchange-license-obtain-excerpt/" TargetMode="External"/><Relationship Id="rId6" Type="http://schemas.openxmlformats.org/officeDocument/2006/relationships/hyperlink" Target="https://auth.uber.com/v2/?breeze_local_zone=dca50&amp;next_url=https%3A%2F%2Fsupplier.uber.com%2F&amp;state=yvWvIzseL4-9K1-X1iPMRv1lvf8t02xjVDn0DyEnUjk%3D" TargetMode="External"/><Relationship Id="rId7" Type="http://schemas.openxmlformats.org/officeDocument/2006/relationships/hyperlink" Target="https://auth.uber.com/v2/?breeze_local_zone=dca50&amp;next_url=https%3A%2F%2Fsupplier.uber.com%2F&amp;state=yvWvIzseL4-9K1-X1iPMRv1lvf8t02xjVDn0DyEnUjk%3D" TargetMode="External"/><Relationship Id="rId8" Type="http://schemas.openxmlformats.org/officeDocument/2006/relationships/hyperlink" Target="https://help.uber.com/driving-and-delivering/section/een-afspraak-maken/?nodeId=b7283a3d-1f70-48fb-a9e2-022766762104&amp;uclick_id=17821c2d-64aa-4b45-859d-d1808fcbf98a"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hyperlink" Target="https://help.uber.com/driving-and-delivering/section/een-afspraak-maken/?nodeId=b7283a3d-1f70-48fb-a9e2-022766762104&amp;uclick_id=17821c2d-64aa-4b45-859d-d1808fcbf98a"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hyperlink" Target="https://play.google.com/store/apps/details?id=com.ubercab.driver&amp;hl=en_US&amp;gl=US" TargetMode="External"/><Relationship Id="rId4" Type="http://schemas.openxmlformats.org/officeDocument/2006/relationships/hyperlink" Target="https://www.uber.com/pl/pl/" TargetMode="External"/><Relationship Id="rId5" Type="http://schemas.openxmlformats.org/officeDocument/2006/relationships/image" Target="../media/image10.png"/><Relationship Id="rId6" Type="http://schemas.openxmlformats.org/officeDocument/2006/relationships/image" Target="../media/image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hyperlink" Target="https://www.uber.com/pl/blog/zostan-partnerem/" TargetMode="External"/><Relationship Id="rId4" Type="http://schemas.openxmlformats.org/officeDocument/2006/relationships/hyperlink" Target="https://www.biznes.gov.pl/pl/opisy-procedur/-/proc/475" TargetMode="External"/><Relationship Id="rId5" Type="http://schemas.openxmlformats.org/officeDocument/2006/relationships/hyperlink" Target="https://help.uber.com/driving-and-delivering/section/een-afspraak-maken/?nodeId=b7283a3d-1f70-48fb-a9e2-022766762104&amp;uclick_id=17821c2d-64aa-4b45-859d-d1808fcbf98a"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hyperlink" Target="https://www.uber.com/pl/pl/drive/requirements/vehicle-requirements/" TargetMode="External"/><Relationship Id="rId4" Type="http://schemas.openxmlformats.org/officeDocument/2006/relationships/hyperlink" Target="https://www.biznes.gov.pl/pl/opisy-procedur/-/proc/475" TargetMode="External"/><Relationship Id="rId5" Type="http://schemas.openxmlformats.org/officeDocument/2006/relationships/image" Target="../media/image12.png"/><Relationship Id="rId6" Type="http://schemas.openxmlformats.org/officeDocument/2006/relationships/hyperlink" Target="https://help.uber.com/driving-and-delivering/section/een-afspraak-maken/?nodeId=b7283a3d-1f70-48fb-a9e2-022766762104&amp;uclick_id=17821c2d-64aa-4b45-859d-d1808fcbf98a"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hyperlink" Target="https://help.uber.com/driving-and-delivering/section/appointments?nodeId=272dd17c-6dcd-499e-b91b-781381882de8" TargetMode="External"/><Relationship Id="rId4" Type="http://schemas.openxmlformats.org/officeDocument/2006/relationships/hyperlink" Target="https://auth.uber.com/v2/?breeze_local_zone=dca18&amp;next_url=https%3A%2F%2Fsupplier.uber.com%2F&amp;state=U4yxUIfCWNz3pbPY_iLegmS649uEYmM4Uetdz3WyRFw%3D" TargetMode="External"/><Relationship Id="rId5" Type="http://schemas.openxmlformats.org/officeDocument/2006/relationships/hyperlink" Target="https://www.uber.com/en-PL/blog/exchange-license-obtain-excerpt/" TargetMode="External"/><Relationship Id="rId6" Type="http://schemas.openxmlformats.org/officeDocument/2006/relationships/hyperlink" Target="https://auth.uber.com/v2/?breeze_local_zone=dca50&amp;next_url=https%3A%2F%2Fsupplier.uber.com%2F&amp;state=yvWvIzseL4-9K1-X1iPMRv1lvf8t02xjVDn0DyEnUjk%3D" TargetMode="External"/><Relationship Id="rId7" Type="http://schemas.openxmlformats.org/officeDocument/2006/relationships/hyperlink" Target="https://auth.uber.com/v2/?breeze_local_zone=dca50&amp;next_url=https%3A%2F%2Fsupplier.uber.com%2F&amp;state=yvWvIzseL4-9K1-X1iPMRv1lvf8t02xjVDn0DyEnUjk%3D" TargetMode="External"/><Relationship Id="rId8" Type="http://schemas.openxmlformats.org/officeDocument/2006/relationships/hyperlink" Target="https://help.uber.com/driving-and-delivering/section/een-afspraak-maken/?nodeId=b7283a3d-1f70-48fb-a9e2-022766762104&amp;uclick_id=17821c2d-64aa-4b45-859d-d1808fcbf98a"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hyperlink" Target="https://supplier.uber.com/" TargetMode="External"/><Relationship Id="rId4" Type="http://schemas.openxmlformats.org/officeDocument/2006/relationships/hyperlink" Target="https://help.uber.com/driving-and-delivering/section/een-afspraak-maken/?nodeId=b7283a3d-1f70-48fb-a9e2-022766762104&amp;uclick_id=17821c2d-64aa-4b45-859d-d1808fcbf98a" TargetMode="External"/><Relationship Id="rId5" Type="http://schemas.openxmlformats.org/officeDocument/2006/relationships/image" Target="../media/image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hyperlink" Target="https://help.uber.com/driving-and-delivering/section/een-afspraak-maken/?nodeId=b7283a3d-1f70-48fb-a9e2-022766762104&amp;uclick_id=17821c2d-64aa-4b45-859d-d1808fcbf98a"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hyperlink" Target="https://help.uber.com/driving-and-delivering/section/een-afspraak-maken/?nodeId=b7283a3d-1f70-48fb-a9e2-022766762104&amp;uclick_id=17821c2d-64aa-4b45-859d-d1808fcbf98a"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hyperlink" Target="https://bonjour.uber.com/marketplace/marketplaces/vehicles_nl/purchase" TargetMode="External"/><Relationship Id="rId4" Type="http://schemas.openxmlformats.org/officeDocument/2006/relationships/hyperlink" Target="https://www.uber.com/pl/blog/lista-partnerow/" TargetMode="External"/><Relationship Id="rId9" Type="http://schemas.openxmlformats.org/officeDocument/2006/relationships/hyperlink" Target="https://www.uber.com/pl/blog/zdjecie-pojazdu/" TargetMode="External"/><Relationship Id="rId5" Type="http://schemas.openxmlformats.org/officeDocument/2006/relationships/hyperlink" Target="https://www.uber.com/pl/pl/drive/requirements/?city=warsaw" TargetMode="External"/><Relationship Id="rId6" Type="http://schemas.openxmlformats.org/officeDocument/2006/relationships/hyperlink" Target="https://www.uber.com/pl/blog/zostan-partnerem/" TargetMode="External"/><Relationship Id="rId7" Type="http://schemas.openxmlformats.org/officeDocument/2006/relationships/hyperlink" Target="https://www.uber.com/pl/blog/lista-partnerow/" TargetMode="External"/><Relationship Id="rId8" Type="http://schemas.openxmlformats.org/officeDocument/2006/relationships/hyperlink" Target="https://www.uber.com/pl/pl/drive/requirements/vehicle-requirements/" TargetMode="External"/><Relationship Id="rId10" Type="http://schemas.openxmlformats.org/officeDocument/2006/relationships/hyperlink" Target="https://help.uber.com/driving-and-delivering/section/een-afspraak-maken/?nodeId=b7283a3d-1f70-48fb-a9e2-022766762104&amp;uclick_id=17821c2d-64aa-4b45-859d-d1808fcbf98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9.png"/><Relationship Id="rId4" Type="http://schemas.openxmlformats.org/officeDocument/2006/relationships/hyperlink" Target="https://help.uber.com/driving-and-delivering" TargetMode="External"/><Relationship Id="rId5" Type="http://schemas.openxmlformats.org/officeDocument/2006/relationships/hyperlink" Target="https://help.uber.com/driving-and-delivering/section/een-afspraak-maken/?nodeId=b7283a3d-1f70-48fb-a9e2-022766762104&amp;uclick_id=17821c2d-64aa-4b45-859d-d1808fcbf98a" TargetMode="External"/><Relationship Id="rId6" Type="http://schemas.openxmlformats.org/officeDocument/2006/relationships/hyperlink" Target="https://help.uber.com/driving-and-delivering/article/ik-moet-een-introductieafspraak-maken?nodeId=b6db6098-102a-4a3b-9af2-17f0c1db4476"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slide" Target="/ppt/slides/slide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s://play.google.com/store/apps/details?id=com.ubercab.driver&amp;hl=en_US&amp;gl=US" TargetMode="External"/><Relationship Id="rId4" Type="http://schemas.openxmlformats.org/officeDocument/2006/relationships/hyperlink" Target="https://www.uber.com/pl/pl/" TargetMode="External"/><Relationship Id="rId5" Type="http://schemas.openxmlformats.org/officeDocument/2006/relationships/image" Target="../media/image10.png"/><Relationship Id="rId6"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s://www.uber.com/en-PL/blog/exchange-license-obtain-excerpt/" TargetMode="External"/><Relationship Id="rId4" Type="http://schemas.openxmlformats.org/officeDocument/2006/relationships/hyperlink" Target="https://www.uber.com/en-PL/blog/lista-partnerow/" TargetMode="External"/><Relationship Id="rId5" Type="http://schemas.openxmlformats.org/officeDocument/2006/relationships/hyperlink" Target="https://help.uber.com/driving-and-delivering/section/appointments?nodeId=272dd17c-6dcd-499e-b91b-781381882de8" TargetMode="External"/><Relationship Id="rId6" Type="http://schemas.openxmlformats.org/officeDocument/2006/relationships/hyperlink" Target="https://help.uber.com/driving-and-delivering/section/een-afspraak-maken/?nodeId=b7283a3d-1f70-48fb-a9e2-022766762104&amp;uclick_id=17821c2d-64aa-4b45-859d-d1808fcbf98a"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hyperlink" Target="https://www.uber.com/en-PL/blog/exchange-license-obtain-excerpt/" TargetMode="External"/><Relationship Id="rId4" Type="http://schemas.openxmlformats.org/officeDocument/2006/relationships/hyperlink" Target="https://help.uber.com/driving-and-delivering/section/een-afspraak-maken/?nodeId=b7283a3d-1f70-48fb-a9e2-022766762104&amp;uclick_id=17821c2d-64aa-4b45-859d-d1808fcbf98a"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hyperlink" Target="https://play.google.com/store/apps/details?id=com.ubercab.driver&amp;hl=en_US&amp;gl=US" TargetMode="External"/><Relationship Id="rId4" Type="http://schemas.openxmlformats.org/officeDocument/2006/relationships/hyperlink" Target="https://www.uber.com/pl/pl/" TargetMode="External"/><Relationship Id="rId5" Type="http://schemas.openxmlformats.org/officeDocument/2006/relationships/image" Target="../media/image10.png"/><Relationship Id="rId6"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https://help.uber.com/driving-and-delivering/section/een-afspraak-maken/?nodeId=b7283a3d-1f70-48fb-a9e2-022766762104&amp;uclick_id=17821c2d-64aa-4b45-859d-d1808fcbf98a" TargetMode="External"/><Relationship Id="rId4" Type="http://schemas.openxmlformats.org/officeDocument/2006/relationships/hyperlink" Target="https://www.uber.com/pl/blog/zostan-partnerem/" TargetMode="External"/><Relationship Id="rId5" Type="http://schemas.openxmlformats.org/officeDocument/2006/relationships/hyperlink" Target="https://www.biznes.gov.pl/pl/opisy-procedur/-/proc/475"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hyperlink" Target="https://www.uber.com/pl/pl/drive/requirements/vehicle-requirements/" TargetMode="External"/><Relationship Id="rId4" Type="http://schemas.openxmlformats.org/officeDocument/2006/relationships/hyperlink" Target="https://www.biznes.gov.pl/pl/opisy-procedur/-/proc/475" TargetMode="External"/><Relationship Id="rId5" Type="http://schemas.openxmlformats.org/officeDocument/2006/relationships/image" Target="../media/image12.png"/><Relationship Id="rId6" Type="http://schemas.openxmlformats.org/officeDocument/2006/relationships/hyperlink" Target="https://help.uber.com/driving-and-delivering/section/een-afspraak-maken/?nodeId=b7283a3d-1f70-48fb-a9e2-022766762104&amp;uclick_id=17821c2d-64aa-4b45-859d-d1808fcbf98a"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p1"/>
          <p:cNvPicPr preferRelativeResize="0"/>
          <p:nvPr/>
        </p:nvPicPr>
        <p:blipFill rotWithShape="1">
          <a:blip r:embed="rId3">
            <a:alphaModFix/>
          </a:blip>
          <a:srcRect b="10674" l="3751" r="2938" t="0"/>
          <a:stretch/>
        </p:blipFill>
        <p:spPr>
          <a:xfrm>
            <a:off x="0" y="-1741325"/>
            <a:ext cx="10936699" cy="6884825"/>
          </a:xfrm>
          <a:prstGeom prst="rect">
            <a:avLst/>
          </a:prstGeom>
          <a:noFill/>
          <a:ln>
            <a:noFill/>
          </a:ln>
        </p:spPr>
      </p:pic>
      <p:sp>
        <p:nvSpPr>
          <p:cNvPr id="117" name="Google Shape;117;p1"/>
          <p:cNvSpPr txBox="1"/>
          <p:nvPr/>
        </p:nvSpPr>
        <p:spPr>
          <a:xfrm>
            <a:off x="167650" y="0"/>
            <a:ext cx="4643700" cy="3075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1" i="0" lang="en" sz="4000" u="none" cap="none" strike="noStrike">
                <a:solidFill>
                  <a:srgbClr val="000000"/>
                </a:solidFill>
                <a:latin typeface="Arial"/>
                <a:ea typeface="Arial"/>
                <a:cs typeface="Arial"/>
                <a:sym typeface="Arial"/>
              </a:rPr>
              <a:t>Your guide to driving with Uber in Poland</a:t>
            </a:r>
            <a:endParaRPr b="1" i="0" sz="4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900"/>
              <a:buFont typeface="Arial"/>
              <a:buNone/>
            </a:pPr>
            <a:r>
              <a:t/>
            </a:r>
            <a:endParaRPr b="1" i="0" sz="3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rgbClr val="000000"/>
                </a:solidFill>
                <a:latin typeface="Arial"/>
                <a:ea typeface="Arial"/>
                <a:cs typeface="Arial"/>
                <a:sym typeface="Arial"/>
              </a:rPr>
              <a:t>Earn whenever you want </a:t>
            </a:r>
            <a:endParaRPr b="1"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500"/>
              <a:buFont typeface="Arial"/>
              <a:buNone/>
            </a:pPr>
            <a:r>
              <a:t/>
            </a:r>
            <a:endParaRPr b="1" i="0" sz="2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5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5500"/>
              <a:buFont typeface="Arial"/>
              <a:buNone/>
            </a:pPr>
            <a:r>
              <a:t/>
            </a:r>
            <a:endParaRPr b="1" i="0" sz="5500" u="none" cap="none" strike="noStrike">
              <a:solidFill>
                <a:srgbClr val="000000"/>
              </a:solidFill>
              <a:latin typeface="Arial"/>
              <a:ea typeface="Arial"/>
              <a:cs typeface="Arial"/>
              <a:sym typeface="Arial"/>
            </a:endParaRPr>
          </a:p>
        </p:txBody>
      </p:sp>
      <p:pic>
        <p:nvPicPr>
          <p:cNvPr id="118" name="Google Shape;118;p1"/>
          <p:cNvPicPr preferRelativeResize="0"/>
          <p:nvPr/>
        </p:nvPicPr>
        <p:blipFill rotWithShape="1">
          <a:blip r:embed="rId4">
            <a:alphaModFix/>
          </a:blip>
          <a:srcRect b="0" l="0" r="0" t="0"/>
          <a:stretch/>
        </p:blipFill>
        <p:spPr>
          <a:xfrm>
            <a:off x="0" y="4453925"/>
            <a:ext cx="1132498" cy="689575"/>
          </a:xfrm>
          <a:prstGeom prst="rect">
            <a:avLst/>
          </a:prstGeom>
          <a:noFill/>
          <a:ln>
            <a:noFill/>
          </a:ln>
        </p:spPr>
      </p:pic>
      <p:sp>
        <p:nvSpPr>
          <p:cNvPr id="119" name="Google Shape;119;p1"/>
          <p:cNvSpPr txBox="1"/>
          <p:nvPr/>
        </p:nvSpPr>
        <p:spPr>
          <a:xfrm>
            <a:off x="167650" y="3332550"/>
            <a:ext cx="3475800" cy="846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 sz="900" u="none" cap="none" strike="noStrike">
                <a:solidFill>
                  <a:schemeClr val="dk1"/>
                </a:solidFill>
                <a:latin typeface="Arial"/>
                <a:ea typeface="Arial"/>
                <a:cs typeface="Arial"/>
                <a:sym typeface="Arial"/>
              </a:rPr>
              <a:t>The following presentation shall not be considered as a legal or tax advice, only a summary of some practical information that might be useful for you. You as an independent contractor shall be solely responsible for your actions / investments and legal / tax affairs.</a:t>
            </a:r>
            <a:endParaRPr b="0" i="0" sz="1800" u="none" cap="none" strike="noStrike">
              <a:solidFill>
                <a:schemeClr val="dk2"/>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0"/>
          <p:cNvSpPr txBox="1"/>
          <p:nvPr/>
        </p:nvSpPr>
        <p:spPr>
          <a:xfrm>
            <a:off x="209100" y="667650"/>
            <a:ext cx="5934900" cy="1293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1" i="0" lang="en" sz="1500" u="none" cap="none" strike="noStrike">
                <a:solidFill>
                  <a:srgbClr val="F1C232"/>
                </a:solidFill>
                <a:latin typeface="Arial"/>
                <a:ea typeface="Arial"/>
                <a:cs typeface="Arial"/>
                <a:sym typeface="Arial"/>
              </a:rPr>
              <a:t> I</a:t>
            </a:r>
            <a:r>
              <a:rPr b="1" i="0" lang="en" sz="1500" u="none" cap="none" strike="noStrike">
                <a:solidFill>
                  <a:schemeClr val="dk1"/>
                </a:solidFill>
                <a:latin typeface="Arial"/>
                <a:ea typeface="Arial"/>
                <a:cs typeface="Arial"/>
                <a:sym typeface="Arial"/>
              </a:rPr>
              <a:t>Step 4 - Driver in-person verification</a:t>
            </a:r>
            <a:endParaRPr b="1" i="0" sz="15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900"/>
              <a:buFont typeface="Arial"/>
              <a:buNone/>
            </a:pPr>
            <a:r>
              <a:rPr b="0" i="0" lang="en" sz="900" u="none" cap="none" strike="noStrike">
                <a:solidFill>
                  <a:schemeClr val="dk1"/>
                </a:solidFill>
                <a:latin typeface="Arial"/>
                <a:ea typeface="Arial"/>
                <a:cs typeface="Arial"/>
                <a:sym typeface="Arial"/>
              </a:rPr>
              <a:t>Finished all the steps above? Time for your personal verification.</a:t>
            </a:r>
            <a:br>
              <a:rPr b="0" i="0" lang="en" sz="900" u="none" cap="none" strike="noStrike">
                <a:solidFill>
                  <a:schemeClr val="dk1"/>
                </a:solidFill>
                <a:latin typeface="Arial"/>
                <a:ea typeface="Arial"/>
                <a:cs typeface="Arial"/>
                <a:sym typeface="Arial"/>
              </a:rPr>
            </a:br>
            <a:r>
              <a:rPr b="0" i="0" lang="en" sz="900" u="none" cap="none" strike="noStrike">
                <a:solidFill>
                  <a:schemeClr val="dk1"/>
                </a:solidFill>
                <a:latin typeface="Arial"/>
                <a:ea typeface="Arial"/>
                <a:cs typeface="Arial"/>
                <a:sym typeface="Arial"/>
              </a:rPr>
              <a:t>Book an appointment via App or </a:t>
            </a:r>
            <a:r>
              <a:rPr b="0" i="0" lang="en" sz="900" u="sng" cap="none" strike="noStrike">
                <a:solidFill>
                  <a:schemeClr val="hlink"/>
                </a:solidFill>
                <a:latin typeface="Arial"/>
                <a:ea typeface="Arial"/>
                <a:cs typeface="Arial"/>
                <a:sym typeface="Arial"/>
                <a:hlinkClick r:id="rId3"/>
              </a:rPr>
              <a:t>website </a:t>
            </a:r>
            <a:r>
              <a:rPr b="0" i="0" lang="en" sz="900" u="none" cap="none" strike="noStrike">
                <a:solidFill>
                  <a:schemeClr val="dk1"/>
                </a:solidFill>
                <a:latin typeface="Arial"/>
                <a:ea typeface="Arial"/>
                <a:cs typeface="Arial"/>
                <a:sym typeface="Arial"/>
              </a:rPr>
              <a:t>and go to the verification office with your  ID document, driver’s license and criminal record document all physically (issued no longer than 30 days before you come for verification). </a:t>
            </a:r>
            <a:br>
              <a:rPr b="0" i="0" lang="en" sz="900" u="none" cap="none" strike="noStrike">
                <a:solidFill>
                  <a:schemeClr val="dk1"/>
                </a:solidFill>
                <a:latin typeface="Arial"/>
                <a:ea typeface="Arial"/>
                <a:cs typeface="Arial"/>
                <a:sym typeface="Arial"/>
              </a:rPr>
            </a:br>
            <a:r>
              <a:rPr b="0" i="0" lang="en" sz="900" u="none" cap="none" strike="noStrike">
                <a:solidFill>
                  <a:schemeClr val="dk1"/>
                </a:solidFill>
                <a:latin typeface="Arial"/>
                <a:ea typeface="Arial"/>
                <a:cs typeface="Arial"/>
                <a:sym typeface="Arial"/>
              </a:rPr>
              <a:t>During the verification, our agents will make you a profile picture on special Uber’s </a:t>
            </a:r>
            <a:r>
              <a:rPr b="0" i="0" lang="en" sz="1000" u="none" cap="none" strike="noStrike">
                <a:solidFill>
                  <a:schemeClr val="dk1"/>
                </a:solidFill>
                <a:latin typeface="Arial"/>
                <a:ea typeface="Arial"/>
                <a:cs typeface="Arial"/>
                <a:sym typeface="Arial"/>
              </a:rPr>
              <a:t>background!</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600"/>
              </a:spcAft>
              <a:buClr>
                <a:schemeClr val="dk1"/>
              </a:buClr>
              <a:buSzPts val="1100"/>
              <a:buFont typeface="Arial"/>
              <a:buNone/>
            </a:pPr>
            <a:r>
              <a:t/>
            </a:r>
            <a:endParaRPr b="0" i="0" sz="1000" u="none" cap="none" strike="noStrike">
              <a:solidFill>
                <a:schemeClr val="dk1"/>
              </a:solidFill>
              <a:latin typeface="Arial"/>
              <a:ea typeface="Arial"/>
              <a:cs typeface="Arial"/>
              <a:sym typeface="Arial"/>
            </a:endParaRPr>
          </a:p>
        </p:txBody>
      </p:sp>
      <p:sp>
        <p:nvSpPr>
          <p:cNvPr id="203" name="Google Shape;203;p10"/>
          <p:cNvSpPr txBox="1"/>
          <p:nvPr/>
        </p:nvSpPr>
        <p:spPr>
          <a:xfrm>
            <a:off x="209100" y="1905000"/>
            <a:ext cx="5993400" cy="3238500"/>
          </a:xfrm>
          <a:prstGeom prst="rect">
            <a:avLst/>
          </a:prstGeom>
          <a:noFill/>
          <a:ln>
            <a:noFill/>
          </a:ln>
        </p:spPr>
        <p:txBody>
          <a:bodyPr anchorCtr="0" anchor="t" bIns="91425" lIns="91425" spcFirstLastPara="1" rIns="91425" wrap="square" tIns="91425">
            <a:normAutofit lnSpcReduction="20000"/>
          </a:bodyPr>
          <a:lstStyle/>
          <a:p>
            <a:pPr indent="0" lvl="0" marL="0" marR="0" rtl="0" algn="l">
              <a:lnSpc>
                <a:spcPct val="100000"/>
              </a:lnSpc>
              <a:spcBef>
                <a:spcPts val="0"/>
              </a:spcBef>
              <a:spcAft>
                <a:spcPts val="0"/>
              </a:spcAft>
              <a:buClr>
                <a:srgbClr val="000000"/>
              </a:buClr>
              <a:buSzPts val="1500"/>
              <a:buFont typeface="Arial"/>
              <a:buNone/>
            </a:pPr>
            <a:r>
              <a:rPr b="1" i="0" lang="en" sz="1500" u="none" cap="none" strike="noStrike">
                <a:solidFill>
                  <a:srgbClr val="F1C232"/>
                </a:solidFill>
                <a:latin typeface="Arial"/>
                <a:ea typeface="Arial"/>
                <a:cs typeface="Arial"/>
                <a:sym typeface="Arial"/>
              </a:rPr>
              <a:t> I</a:t>
            </a:r>
            <a:r>
              <a:rPr b="1" i="0" lang="en" sz="1500" u="none" cap="none" strike="noStrike">
                <a:solidFill>
                  <a:schemeClr val="dk1"/>
                </a:solidFill>
                <a:latin typeface="Arial"/>
                <a:ea typeface="Arial"/>
                <a:cs typeface="Arial"/>
                <a:sym typeface="Arial"/>
              </a:rPr>
              <a:t>Step 5 - Upload your documents </a:t>
            </a:r>
            <a:endParaRPr b="1" i="0" sz="15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Have you received your final documents? Then it is time to upload them via your Uber profile via the App or on your </a:t>
            </a:r>
            <a:r>
              <a:rPr b="0" i="0" lang="en" sz="1000" u="sng" cap="none" strike="noStrike">
                <a:solidFill>
                  <a:schemeClr val="hlink"/>
                </a:solidFill>
                <a:latin typeface="Arial"/>
                <a:ea typeface="Arial"/>
                <a:cs typeface="Arial"/>
                <a:sym typeface="Arial"/>
                <a:hlinkClick r:id="rId4"/>
              </a:rPr>
              <a:t>computer.</a:t>
            </a:r>
            <a:r>
              <a:rPr b="0" i="0" lang="en" sz="1000" u="none" cap="none" strike="noStrike">
                <a:solidFill>
                  <a:schemeClr val="dk1"/>
                </a:solidFill>
                <a:latin typeface="Arial"/>
                <a:ea typeface="Arial"/>
                <a:cs typeface="Arial"/>
                <a:sym typeface="Arial"/>
              </a:rPr>
              <a:t> In your app you can find an overview of your documents with instructions on how to upload them.</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In case you didn’t already do so, upload the following documents to complete your profile:</a:t>
            </a:r>
            <a:endParaRPr b="1" i="0" sz="1500" u="none" cap="none" strike="noStrike">
              <a:solidFill>
                <a:srgbClr val="F1C232"/>
              </a:solidFill>
              <a:latin typeface="Arial"/>
              <a:ea typeface="Arial"/>
              <a:cs typeface="Arial"/>
              <a:sym typeface="Arial"/>
            </a:endParaRPr>
          </a:p>
          <a:p>
            <a:pPr indent="-292100" lvl="0" marL="457200" marR="0" rtl="0" algn="l">
              <a:lnSpc>
                <a:spcPct val="100000"/>
              </a:lnSpc>
              <a:spcBef>
                <a:spcPts val="60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Profile picture</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100" u="none" cap="none" strike="noStrike">
                <a:solidFill>
                  <a:schemeClr val="dk1"/>
                </a:solidFill>
                <a:latin typeface="Arial"/>
                <a:ea typeface="Arial"/>
                <a:cs typeface="Arial"/>
                <a:sym typeface="Arial"/>
              </a:rPr>
              <a:t>I</a:t>
            </a:r>
            <a:r>
              <a:rPr b="0" i="0" lang="en" sz="1000" u="none" cap="none" strike="noStrike">
                <a:solidFill>
                  <a:schemeClr val="dk1"/>
                </a:solidFill>
                <a:latin typeface="Arial"/>
                <a:ea typeface="Arial"/>
                <a:cs typeface="Arial"/>
                <a:sym typeface="Arial"/>
              </a:rPr>
              <a:t>D document/Passport/Residence permit (with the note ‘Access to the labour market’)</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Criminal record document</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Polish driving license</a:t>
            </a:r>
            <a:r>
              <a:rPr lang="en" sz="1000">
                <a:solidFill>
                  <a:schemeClr val="dk1"/>
                </a:solidFill>
              </a:rPr>
              <a:t> </a:t>
            </a:r>
            <a:r>
              <a:rPr b="0" i="0" lang="en" sz="1000" u="none" cap="none" strike="noStrike">
                <a:solidFill>
                  <a:schemeClr val="dk1"/>
                </a:solidFill>
                <a:latin typeface="Arial"/>
                <a:ea typeface="Arial"/>
                <a:cs typeface="Arial"/>
                <a:sym typeface="Arial"/>
              </a:rPr>
              <a:t>in this </a:t>
            </a:r>
            <a:r>
              <a:rPr b="0" i="0" lang="en" sz="1000" u="sng" cap="none" strike="noStrike">
                <a:solidFill>
                  <a:schemeClr val="accent5"/>
                </a:solidFill>
                <a:latin typeface="Arial"/>
                <a:ea typeface="Arial"/>
                <a:cs typeface="Arial"/>
                <a:sym typeface="Arial"/>
                <a:hlinkClick r:id="rId5">
                  <a:extLst>
                    <a:ext uri="{A12FA001-AC4F-418D-AE19-62706E023703}">
                      <ahyp:hlinkClr val="tx"/>
                    </a:ext>
                  </a:extLst>
                </a:hlinkClick>
              </a:rPr>
              <a:t>blog</a:t>
            </a:r>
            <a:r>
              <a:rPr b="0" i="0" lang="en" sz="1000" u="none" cap="none" strike="noStrike">
                <a:solidFill>
                  <a:schemeClr val="dk1"/>
                </a:solidFill>
                <a:latin typeface="Arial"/>
                <a:ea typeface="Arial"/>
                <a:cs typeface="Arial"/>
                <a:sym typeface="Arial"/>
              </a:rPr>
              <a:t>  you can find information how you can change your driver license </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Taxi license document</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Bank statement</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Company document (CEIDG/KRS)</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ID card of a person who has more than 25% in the company </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Identity card of a board member</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Everything complete? </a:t>
            </a:r>
            <a:endParaRPr b="0" i="0" sz="1000" u="none" cap="none" strike="noStrike">
              <a:solidFill>
                <a:schemeClr val="dk1"/>
              </a:solidFill>
              <a:latin typeface="Arial"/>
              <a:ea typeface="Arial"/>
              <a:cs typeface="Arial"/>
              <a:sym typeface="Arial"/>
            </a:endParaRPr>
          </a:p>
          <a:p>
            <a:pPr indent="-298450" lvl="0" marL="457200" marR="0" rtl="0" algn="l">
              <a:lnSpc>
                <a:spcPct val="114000"/>
              </a:lnSpc>
              <a:spcBef>
                <a:spcPts val="600"/>
              </a:spcBef>
              <a:spcAft>
                <a:spcPts val="0"/>
              </a:spcAft>
              <a:buClr>
                <a:srgbClr val="6AA84F"/>
              </a:buClr>
              <a:buSzPts val="1100"/>
              <a:buFont typeface="Arial"/>
              <a:buChar char="✓"/>
            </a:pPr>
            <a:r>
              <a:rPr b="0" i="0" lang="en" sz="1000" u="none" cap="none" strike="noStrike">
                <a:solidFill>
                  <a:schemeClr val="dk1"/>
                </a:solidFill>
                <a:latin typeface="Arial"/>
                <a:ea typeface="Arial"/>
                <a:cs typeface="Arial"/>
                <a:sym typeface="Arial"/>
              </a:rPr>
              <a:t>Fill in your tax information via the Uber Driver App or via </a:t>
            </a:r>
            <a:r>
              <a:rPr b="0" i="0" lang="en" sz="1000" u="sng" cap="none" strike="noStrike">
                <a:solidFill>
                  <a:schemeClr val="accent5"/>
                </a:solidFill>
                <a:latin typeface="Arial"/>
                <a:ea typeface="Arial"/>
                <a:cs typeface="Arial"/>
                <a:sym typeface="Arial"/>
                <a:hlinkClick r:id="rId6">
                  <a:extLst>
                    <a:ext uri="{A12FA001-AC4F-418D-AE19-62706E023703}">
                      <ahyp:hlinkClr val="tx"/>
                    </a:ext>
                  </a:extLst>
                </a:hlinkClick>
              </a:rPr>
              <a:t>supplier.uber.com</a:t>
            </a:r>
            <a:r>
              <a:rPr b="0" i="0" lang="en" sz="1000" u="none" cap="none" strike="noStrike">
                <a:solidFill>
                  <a:schemeClr val="dk1"/>
                </a:solidFill>
                <a:latin typeface="Arial"/>
                <a:ea typeface="Arial"/>
                <a:cs typeface="Arial"/>
                <a:sym typeface="Arial"/>
              </a:rPr>
              <a:t>.</a:t>
            </a:r>
            <a:endParaRPr b="0" i="0" sz="1000" u="none" cap="none" strike="noStrike">
              <a:solidFill>
                <a:schemeClr val="dk1"/>
              </a:solidFill>
              <a:latin typeface="Arial"/>
              <a:ea typeface="Arial"/>
              <a:cs typeface="Arial"/>
              <a:sym typeface="Arial"/>
            </a:endParaRPr>
          </a:p>
          <a:p>
            <a:pPr indent="-298450" lvl="0" marL="457200" marR="0" rtl="0" algn="l">
              <a:lnSpc>
                <a:spcPct val="114000"/>
              </a:lnSpc>
              <a:spcBef>
                <a:spcPts val="0"/>
              </a:spcBef>
              <a:spcAft>
                <a:spcPts val="0"/>
              </a:spcAft>
              <a:buClr>
                <a:srgbClr val="6AA84F"/>
              </a:buClr>
              <a:buSzPts val="1100"/>
              <a:buFont typeface="Arial"/>
              <a:buChar char="✓"/>
            </a:pPr>
            <a:r>
              <a:rPr b="0" i="0" lang="en" sz="1000" u="none" cap="none" strike="noStrike">
                <a:solidFill>
                  <a:schemeClr val="dk1"/>
                </a:solidFill>
                <a:latin typeface="Arial"/>
                <a:ea typeface="Arial"/>
                <a:cs typeface="Arial"/>
                <a:sym typeface="Arial"/>
              </a:rPr>
              <a:t>Fill in your bank account number in the Vault in the Uber Driver App or via </a:t>
            </a:r>
            <a:r>
              <a:rPr b="0" i="0" lang="en" sz="1000" u="sng" cap="none" strike="noStrike">
                <a:solidFill>
                  <a:schemeClr val="accent5"/>
                </a:solidFill>
                <a:latin typeface="Arial"/>
                <a:ea typeface="Arial"/>
                <a:cs typeface="Arial"/>
                <a:sym typeface="Arial"/>
                <a:hlinkClick r:id="rId7">
                  <a:extLst>
                    <a:ext uri="{A12FA001-AC4F-418D-AE19-62706E023703}">
                      <ahyp:hlinkClr val="tx"/>
                    </a:ext>
                  </a:extLst>
                </a:hlinkClick>
              </a:rPr>
              <a:t>supplier.uber.com</a:t>
            </a:r>
            <a:r>
              <a:rPr b="0" i="0" lang="en" sz="1000" u="none" cap="none" strike="noStrike">
                <a:solidFill>
                  <a:schemeClr val="dk1"/>
                </a:solidFill>
                <a:latin typeface="Arial"/>
                <a:ea typeface="Arial"/>
                <a:cs typeface="Arial"/>
                <a:sym typeface="Arial"/>
              </a:rPr>
              <a:t>.</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600"/>
              </a:spcAft>
              <a:buClr>
                <a:srgbClr val="000000"/>
              </a:buClr>
              <a:buSzPts val="1000"/>
              <a:buFont typeface="Arial"/>
              <a:buNone/>
            </a:pPr>
            <a:r>
              <a:rPr b="0" i="1" lang="en" sz="1000" u="none" cap="none" strike="noStrike">
                <a:solidFill>
                  <a:schemeClr val="dk1"/>
                </a:solidFill>
                <a:latin typeface="Arial"/>
                <a:ea typeface="Arial"/>
                <a:cs typeface="Arial"/>
                <a:sym typeface="Arial"/>
              </a:rPr>
              <a:t>Please note: It takes a maximum of 2 days to fully check your account and activate, so you can start taking trips.</a:t>
            </a:r>
            <a:endParaRPr b="0" i="1" sz="1000" u="none" cap="none" strike="noStrike">
              <a:solidFill>
                <a:schemeClr val="dk1"/>
              </a:solidFill>
              <a:latin typeface="Arial"/>
              <a:ea typeface="Arial"/>
              <a:cs typeface="Arial"/>
              <a:sym typeface="Arial"/>
            </a:endParaRPr>
          </a:p>
        </p:txBody>
      </p:sp>
      <p:sp>
        <p:nvSpPr>
          <p:cNvPr id="204" name="Google Shape;204;p10"/>
          <p:cNvSpPr txBox="1"/>
          <p:nvPr/>
        </p:nvSpPr>
        <p:spPr>
          <a:xfrm>
            <a:off x="227850" y="297000"/>
            <a:ext cx="4912500" cy="415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600"/>
              </a:spcAft>
              <a:buClr>
                <a:srgbClr val="000000"/>
              </a:buClr>
              <a:buSzPts val="1500"/>
              <a:buFont typeface="Arial"/>
              <a:buNone/>
            </a:pPr>
            <a:r>
              <a:rPr b="1" i="0" lang="en" sz="1500" u="none" cap="none" strike="noStrike">
                <a:solidFill>
                  <a:schemeClr val="dk1"/>
                </a:solidFill>
                <a:latin typeface="Arial"/>
                <a:ea typeface="Arial"/>
                <a:cs typeface="Arial"/>
                <a:sym typeface="Arial"/>
              </a:rPr>
              <a:t>You’re almost there… final steps</a:t>
            </a:r>
            <a:endParaRPr b="1" i="0" sz="1500" u="none" cap="none" strike="noStrike">
              <a:solidFill>
                <a:schemeClr val="dk1"/>
              </a:solidFill>
              <a:latin typeface="Arial"/>
              <a:ea typeface="Arial"/>
              <a:cs typeface="Arial"/>
              <a:sym typeface="Arial"/>
            </a:endParaRPr>
          </a:p>
        </p:txBody>
      </p:sp>
      <p:sp>
        <p:nvSpPr>
          <p:cNvPr id="205" name="Google Shape;205;p10"/>
          <p:cNvSpPr txBox="1"/>
          <p:nvPr/>
        </p:nvSpPr>
        <p:spPr>
          <a:xfrm>
            <a:off x="0" y="0"/>
            <a:ext cx="3000000" cy="330900"/>
          </a:xfrm>
          <a:prstGeom prst="rect">
            <a:avLst/>
          </a:prstGeom>
          <a:noFill/>
          <a:ln>
            <a:noFill/>
          </a:ln>
        </p:spPr>
        <p:txBody>
          <a:bodyPr anchorCtr="0" anchor="t" bIns="91425" lIns="91425" spcFirstLastPara="1" rIns="91425" wrap="square" tIns="91425">
            <a:spAutoFit/>
          </a:bodyPr>
          <a:lstStyle/>
          <a:p>
            <a:pPr indent="0" lvl="0" marL="0" marR="0" rtl="0" algn="l">
              <a:lnSpc>
                <a:spcPct val="95000"/>
              </a:lnSpc>
              <a:spcBef>
                <a:spcPts val="0"/>
              </a:spcBef>
              <a:spcAft>
                <a:spcPts val="0"/>
              </a:spcAft>
              <a:buClr>
                <a:srgbClr val="000000"/>
              </a:buClr>
              <a:buSzPts val="1000"/>
              <a:buFont typeface="Arial"/>
              <a:buNone/>
            </a:pPr>
            <a:r>
              <a:rPr b="1" i="0" lang="en" sz="1000" u="none" cap="none" strike="noStrike">
                <a:solidFill>
                  <a:srgbClr val="F1C232"/>
                </a:solidFill>
                <a:latin typeface="Arial"/>
                <a:ea typeface="Arial"/>
                <a:cs typeface="Arial"/>
                <a:sym typeface="Arial"/>
              </a:rPr>
              <a:t>Start as independent driver</a:t>
            </a:r>
            <a:endParaRPr b="1" i="0" sz="1000" u="none" cap="none" strike="noStrike">
              <a:solidFill>
                <a:srgbClr val="F1C232"/>
              </a:solidFill>
              <a:latin typeface="Arial"/>
              <a:ea typeface="Arial"/>
              <a:cs typeface="Arial"/>
              <a:sym typeface="Arial"/>
            </a:endParaRPr>
          </a:p>
        </p:txBody>
      </p:sp>
      <p:sp>
        <p:nvSpPr>
          <p:cNvPr id="206" name="Google Shape;206;p10"/>
          <p:cNvSpPr txBox="1"/>
          <p:nvPr/>
        </p:nvSpPr>
        <p:spPr>
          <a:xfrm>
            <a:off x="6144000" y="4804800"/>
            <a:ext cx="3000000" cy="338700"/>
          </a:xfrm>
          <a:prstGeom prst="rect">
            <a:avLst/>
          </a:prstGeom>
          <a:noFill/>
          <a:ln>
            <a:noFill/>
          </a:ln>
        </p:spPr>
        <p:txBody>
          <a:bodyPr anchorCtr="0" anchor="t" bIns="91425" lIns="91425" spcFirstLastPara="1" rIns="91425" wrap="square" tIns="91425">
            <a:spAutoFit/>
          </a:bodyPr>
          <a:lstStyle/>
          <a:p>
            <a:pPr indent="0" lvl="0" marL="0" marR="0" rtl="0" algn="r">
              <a:lnSpc>
                <a:spcPct val="115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Issues? Contact </a:t>
            </a:r>
            <a:r>
              <a:rPr b="0" i="0" lang="en" sz="1000" u="sng" cap="none" strike="noStrike">
                <a:solidFill>
                  <a:schemeClr val="accent5"/>
                </a:solidFill>
                <a:latin typeface="Arial"/>
                <a:ea typeface="Arial"/>
                <a:cs typeface="Arial"/>
                <a:sym typeface="Arial"/>
                <a:hlinkClick r:id="rId8">
                  <a:extLst>
                    <a:ext uri="{A12FA001-AC4F-418D-AE19-62706E023703}">
                      <ahyp:hlinkClr val="tx"/>
                    </a:ext>
                  </a:extLst>
                </a:hlinkClick>
              </a:rPr>
              <a:t>support</a:t>
            </a:r>
            <a:endParaRPr b="0" i="0" sz="1400" u="none" cap="none" strike="noStrike">
              <a:solidFill>
                <a:srgbClr val="000000"/>
              </a:solidFill>
              <a:latin typeface="Arial"/>
              <a:ea typeface="Arial"/>
              <a:cs typeface="Arial"/>
              <a:sym typeface="Arial"/>
            </a:endParaRPr>
          </a:p>
        </p:txBody>
      </p:sp>
      <p:sp>
        <p:nvSpPr>
          <p:cNvPr id="207" name="Google Shape;207;p10"/>
          <p:cNvSpPr txBox="1"/>
          <p:nvPr/>
        </p:nvSpPr>
        <p:spPr>
          <a:xfrm>
            <a:off x="6256475" y="712500"/>
            <a:ext cx="2550900" cy="2016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1" i="0" lang="en" sz="1500" u="none" cap="none" strike="noStrike">
                <a:solidFill>
                  <a:srgbClr val="F1C232"/>
                </a:solidFill>
                <a:latin typeface="Arial"/>
                <a:ea typeface="Arial"/>
                <a:cs typeface="Arial"/>
                <a:sym typeface="Arial"/>
              </a:rPr>
              <a:t>I </a:t>
            </a:r>
            <a:r>
              <a:rPr b="1" i="0" lang="en" sz="1500" u="none" cap="none" strike="noStrike">
                <a:solidFill>
                  <a:schemeClr val="dk1"/>
                </a:solidFill>
                <a:latin typeface="Arial"/>
                <a:ea typeface="Arial"/>
                <a:cs typeface="Arial"/>
                <a:sym typeface="Arial"/>
              </a:rPr>
              <a:t>Step 6 - Complete your first trip</a:t>
            </a:r>
            <a:endParaRPr b="1" i="0" sz="15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If everything has been received and checked, your account will be automatically activated.</a:t>
            </a:r>
            <a:br>
              <a:rPr b="0" i="0" lang="en" sz="1000" u="none" cap="none" strike="noStrike">
                <a:solidFill>
                  <a:schemeClr val="dk1"/>
                </a:solidFill>
                <a:latin typeface="Arial"/>
                <a:ea typeface="Arial"/>
                <a:cs typeface="Arial"/>
                <a:sym typeface="Arial"/>
              </a:rPr>
            </a:b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1" i="0" lang="en" sz="1000" u="none" cap="none" strike="noStrike">
                <a:solidFill>
                  <a:schemeClr val="dk1"/>
                </a:solidFill>
                <a:latin typeface="Arial"/>
                <a:ea typeface="Arial"/>
                <a:cs typeface="Arial"/>
                <a:sym typeface="Arial"/>
              </a:rPr>
              <a:t>YES! Welcome to the Uber App - we can't wait to see you on the road!</a:t>
            </a:r>
            <a:r>
              <a:rPr b="1" i="0" lang="en" sz="1200" u="none" cap="none" strike="noStrike">
                <a:solidFill>
                  <a:schemeClr val="dk1"/>
                </a:solidFill>
                <a:latin typeface="Arial"/>
                <a:ea typeface="Arial"/>
                <a:cs typeface="Arial"/>
                <a:sym typeface="Arial"/>
              </a:rPr>
              <a:t> </a:t>
            </a:r>
            <a:r>
              <a:rPr b="0" i="0" lang="en" sz="1200" u="none" cap="none" strike="noStrike">
                <a:solidFill>
                  <a:schemeClr val="dk1"/>
                </a:solidFill>
                <a:latin typeface="Arial"/>
                <a:ea typeface="Arial"/>
                <a:cs typeface="Arial"/>
                <a:sym typeface="Arial"/>
              </a:rPr>
              <a:t>🚗</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60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11"/>
          <p:cNvSpPr txBox="1"/>
          <p:nvPr/>
        </p:nvSpPr>
        <p:spPr>
          <a:xfrm>
            <a:off x="0" y="0"/>
            <a:ext cx="3000000" cy="330900"/>
          </a:xfrm>
          <a:prstGeom prst="rect">
            <a:avLst/>
          </a:prstGeom>
          <a:noFill/>
          <a:ln>
            <a:noFill/>
          </a:ln>
        </p:spPr>
        <p:txBody>
          <a:bodyPr anchorCtr="0" anchor="t" bIns="91425" lIns="91425" spcFirstLastPara="1" rIns="91425" wrap="square" tIns="91425">
            <a:spAutoFit/>
          </a:bodyPr>
          <a:lstStyle/>
          <a:p>
            <a:pPr indent="0" lvl="0" marL="0" marR="0" rtl="0" algn="l">
              <a:lnSpc>
                <a:spcPct val="95000"/>
              </a:lnSpc>
              <a:spcBef>
                <a:spcPts val="0"/>
              </a:spcBef>
              <a:spcAft>
                <a:spcPts val="0"/>
              </a:spcAft>
              <a:buClr>
                <a:srgbClr val="000000"/>
              </a:buClr>
              <a:buSzPts val="1000"/>
              <a:buFont typeface="Arial"/>
              <a:buNone/>
            </a:pPr>
            <a:r>
              <a:rPr b="1" i="0" lang="en" sz="1000" u="none" cap="none" strike="noStrike">
                <a:solidFill>
                  <a:srgbClr val="F1C232"/>
                </a:solidFill>
                <a:latin typeface="Arial"/>
                <a:ea typeface="Arial"/>
                <a:cs typeface="Arial"/>
                <a:sym typeface="Arial"/>
              </a:rPr>
              <a:t>Start as independent driver</a:t>
            </a:r>
            <a:endParaRPr b="1" i="0" sz="1000" u="none" cap="none" strike="noStrike">
              <a:solidFill>
                <a:srgbClr val="F1C232"/>
              </a:solidFill>
              <a:latin typeface="Arial"/>
              <a:ea typeface="Arial"/>
              <a:cs typeface="Arial"/>
              <a:sym typeface="Arial"/>
            </a:endParaRPr>
          </a:p>
        </p:txBody>
      </p:sp>
      <p:sp>
        <p:nvSpPr>
          <p:cNvPr id="213" name="Google Shape;213;p11"/>
          <p:cNvSpPr txBox="1"/>
          <p:nvPr>
            <p:ph type="title"/>
          </p:nvPr>
        </p:nvSpPr>
        <p:spPr>
          <a:xfrm>
            <a:off x="228600" y="365750"/>
            <a:ext cx="8590800" cy="795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1100"/>
              <a:buFont typeface="Arial"/>
              <a:buNone/>
            </a:pPr>
            <a:r>
              <a:rPr b="1" lang="en" sz="1500">
                <a:solidFill>
                  <a:srgbClr val="F1C232"/>
                </a:solidFill>
                <a:latin typeface="Arial"/>
                <a:ea typeface="Arial"/>
                <a:cs typeface="Arial"/>
                <a:sym typeface="Arial"/>
              </a:rPr>
              <a:t>|</a:t>
            </a:r>
            <a:r>
              <a:rPr b="1" lang="en" sz="1500">
                <a:latin typeface="Arial"/>
                <a:ea typeface="Arial"/>
                <a:cs typeface="Arial"/>
                <a:sym typeface="Arial"/>
              </a:rPr>
              <a:t> Overview timing and costs</a:t>
            </a:r>
            <a:endParaRPr b="1" sz="15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b="1" sz="1500">
              <a:solidFill>
                <a:srgbClr val="F1C232"/>
              </a:solidFill>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b="1">
              <a:latin typeface="Arial"/>
              <a:ea typeface="Arial"/>
              <a:cs typeface="Arial"/>
              <a:sym typeface="Arial"/>
            </a:endParaRPr>
          </a:p>
        </p:txBody>
      </p:sp>
      <p:cxnSp>
        <p:nvCxnSpPr>
          <p:cNvPr id="214" name="Google Shape;214;p11"/>
          <p:cNvCxnSpPr/>
          <p:nvPr/>
        </p:nvCxnSpPr>
        <p:spPr>
          <a:xfrm>
            <a:off x="242300" y="1099925"/>
            <a:ext cx="8625300" cy="0"/>
          </a:xfrm>
          <a:prstGeom prst="straightConnector1">
            <a:avLst/>
          </a:prstGeom>
          <a:noFill/>
          <a:ln cap="flat" cmpd="sng" w="28575">
            <a:solidFill>
              <a:srgbClr val="000000"/>
            </a:solidFill>
            <a:prstDash val="solid"/>
            <a:round/>
            <a:headEnd len="sm" w="sm" type="none"/>
            <a:tailEnd len="sm" w="sm" type="none"/>
          </a:ln>
        </p:spPr>
      </p:cxnSp>
      <p:grpSp>
        <p:nvGrpSpPr>
          <p:cNvPr id="215" name="Google Shape;215;p11"/>
          <p:cNvGrpSpPr/>
          <p:nvPr/>
        </p:nvGrpSpPr>
        <p:grpSpPr>
          <a:xfrm>
            <a:off x="755500" y="1002175"/>
            <a:ext cx="181500" cy="187200"/>
            <a:chOff x="222100" y="1002175"/>
            <a:chExt cx="181500" cy="187200"/>
          </a:xfrm>
        </p:grpSpPr>
        <p:sp>
          <p:nvSpPr>
            <p:cNvPr id="216" name="Google Shape;216;p11"/>
            <p:cNvSpPr/>
            <p:nvPr/>
          </p:nvSpPr>
          <p:spPr>
            <a:xfrm>
              <a:off x="222100" y="1002175"/>
              <a:ext cx="181500" cy="187200"/>
            </a:xfrm>
            <a:prstGeom prst="ellipse">
              <a:avLst/>
            </a:prstGeom>
            <a:solidFill>
              <a:srgbClr val="F1C23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11"/>
            <p:cNvSpPr/>
            <p:nvPr/>
          </p:nvSpPr>
          <p:spPr>
            <a:xfrm>
              <a:off x="256150" y="1039675"/>
              <a:ext cx="113400" cy="1122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8" name="Google Shape;218;p11"/>
          <p:cNvGrpSpPr/>
          <p:nvPr/>
        </p:nvGrpSpPr>
        <p:grpSpPr>
          <a:xfrm>
            <a:off x="3193900" y="1002175"/>
            <a:ext cx="181500" cy="187200"/>
            <a:chOff x="222100" y="1002175"/>
            <a:chExt cx="181500" cy="187200"/>
          </a:xfrm>
        </p:grpSpPr>
        <p:sp>
          <p:nvSpPr>
            <p:cNvPr id="219" name="Google Shape;219;p11"/>
            <p:cNvSpPr/>
            <p:nvPr/>
          </p:nvSpPr>
          <p:spPr>
            <a:xfrm>
              <a:off x="222100" y="1002175"/>
              <a:ext cx="181500" cy="187200"/>
            </a:xfrm>
            <a:prstGeom prst="ellipse">
              <a:avLst/>
            </a:prstGeom>
            <a:solidFill>
              <a:srgbClr val="F1C23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p11"/>
            <p:cNvSpPr/>
            <p:nvPr/>
          </p:nvSpPr>
          <p:spPr>
            <a:xfrm>
              <a:off x="256150" y="1039675"/>
              <a:ext cx="113400" cy="1122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1" name="Google Shape;221;p11"/>
          <p:cNvGrpSpPr/>
          <p:nvPr/>
        </p:nvGrpSpPr>
        <p:grpSpPr>
          <a:xfrm>
            <a:off x="5611950" y="1006325"/>
            <a:ext cx="181500" cy="187200"/>
            <a:chOff x="222100" y="1002175"/>
            <a:chExt cx="181500" cy="187200"/>
          </a:xfrm>
        </p:grpSpPr>
        <p:sp>
          <p:nvSpPr>
            <p:cNvPr id="222" name="Google Shape;222;p11"/>
            <p:cNvSpPr/>
            <p:nvPr/>
          </p:nvSpPr>
          <p:spPr>
            <a:xfrm>
              <a:off x="222100" y="1002175"/>
              <a:ext cx="181500" cy="187200"/>
            </a:xfrm>
            <a:prstGeom prst="ellipse">
              <a:avLst/>
            </a:prstGeom>
            <a:solidFill>
              <a:srgbClr val="F1C23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11"/>
            <p:cNvSpPr/>
            <p:nvPr/>
          </p:nvSpPr>
          <p:spPr>
            <a:xfrm>
              <a:off x="256150" y="1039675"/>
              <a:ext cx="113400" cy="1122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4" name="Google Shape;224;p11"/>
          <p:cNvSpPr txBox="1"/>
          <p:nvPr/>
        </p:nvSpPr>
        <p:spPr>
          <a:xfrm>
            <a:off x="6787550" y="3789038"/>
            <a:ext cx="2292900" cy="403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1"/>
                </a:solidFill>
                <a:latin typeface="Arial"/>
                <a:ea typeface="Arial"/>
                <a:cs typeface="Arial"/>
                <a:sym typeface="Arial"/>
              </a:rPr>
              <a:t>Week 4-12</a:t>
            </a:r>
            <a:endParaRPr b="1"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Arial"/>
                <a:ea typeface="Arial"/>
                <a:cs typeface="Arial"/>
                <a:sym typeface="Arial"/>
              </a:rPr>
              <a:t>Go online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200"/>
              <a:buFont typeface="Arial"/>
              <a:buNone/>
            </a:pPr>
            <a:r>
              <a:rPr b="0" i="0" lang="en" sz="1200" u="none" cap="none" strike="noStrike">
                <a:solidFill>
                  <a:schemeClr val="dk1"/>
                </a:solidFill>
                <a:latin typeface="Arial"/>
                <a:ea typeface="Arial"/>
                <a:cs typeface="Arial"/>
                <a:sym typeface="Arial"/>
              </a:rPr>
              <a:t>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t/>
            </a:r>
            <a:endParaRPr b="0" i="0" sz="1000" u="none" cap="none" strike="noStrike">
              <a:solidFill>
                <a:schemeClr val="dk1"/>
              </a:solidFill>
              <a:latin typeface="Arial"/>
              <a:ea typeface="Arial"/>
              <a:cs typeface="Arial"/>
              <a:sym typeface="Arial"/>
            </a:endParaRPr>
          </a:p>
        </p:txBody>
      </p:sp>
      <p:sp>
        <p:nvSpPr>
          <p:cNvPr id="225" name="Google Shape;225;p11"/>
          <p:cNvSpPr txBox="1"/>
          <p:nvPr>
            <p:ph idx="4294967295" type="subTitle"/>
          </p:nvPr>
        </p:nvSpPr>
        <p:spPr>
          <a:xfrm>
            <a:off x="639750" y="1857875"/>
            <a:ext cx="2048400" cy="2464200"/>
          </a:xfrm>
          <a:prstGeom prst="rect">
            <a:avLst/>
          </a:prstGeom>
          <a:noFill/>
          <a:ln>
            <a:noFill/>
          </a:ln>
        </p:spPr>
        <p:txBody>
          <a:bodyPr anchorCtr="0" anchor="t" bIns="91425" lIns="91425" spcFirstLastPara="1" rIns="91425" wrap="square" tIns="91425">
            <a:noAutofit/>
          </a:bodyPr>
          <a:lstStyle/>
          <a:p>
            <a:pPr indent="-292100" lvl="0" marL="457200" marR="0" rtl="0" algn="l">
              <a:lnSpc>
                <a:spcPct val="95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Sign up via Uber</a:t>
            </a:r>
            <a:endParaRPr b="0" i="0" sz="1000" u="none" cap="none" strike="noStrike">
              <a:solidFill>
                <a:schemeClr val="dk1"/>
              </a:solidFill>
              <a:latin typeface="Arial"/>
              <a:ea typeface="Arial"/>
              <a:cs typeface="Arial"/>
              <a:sym typeface="Arial"/>
            </a:endParaRPr>
          </a:p>
          <a:p>
            <a:pPr indent="-292100" lvl="0" marL="457200" marR="0" rtl="0" algn="l">
              <a:lnSpc>
                <a:spcPct val="95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Register a personal company 0 PLN / incorporated company 600PLN</a:t>
            </a:r>
            <a:endParaRPr b="0" i="0" sz="1000" u="none" cap="none" strike="noStrike">
              <a:solidFill>
                <a:schemeClr val="dk1"/>
              </a:solidFill>
              <a:latin typeface="Arial"/>
              <a:ea typeface="Arial"/>
              <a:cs typeface="Arial"/>
              <a:sym typeface="Arial"/>
            </a:endParaRPr>
          </a:p>
          <a:p>
            <a:pPr indent="-292100" lvl="0" marL="457200" marR="0" rtl="0" algn="l">
              <a:lnSpc>
                <a:spcPct val="95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Request taxi license</a:t>
            </a:r>
            <a:br>
              <a:rPr b="0" i="1" lang="en" sz="1000" u="none" cap="none" strike="noStrike">
                <a:solidFill>
                  <a:schemeClr val="dk1"/>
                </a:solidFill>
                <a:latin typeface="Arial"/>
                <a:ea typeface="Arial"/>
                <a:cs typeface="Arial"/>
                <a:sym typeface="Arial"/>
              </a:rPr>
            </a:br>
            <a:r>
              <a:rPr b="0" i="1" lang="en" sz="1000" u="none" cap="none" strike="noStrike">
                <a:solidFill>
                  <a:schemeClr val="dk1"/>
                </a:solidFill>
                <a:latin typeface="Arial"/>
                <a:ea typeface="Arial"/>
                <a:cs typeface="Arial"/>
                <a:sym typeface="Arial"/>
              </a:rPr>
              <a:t>~ 200PLN-320PLN |2- 4 weeks </a:t>
            </a:r>
            <a:endParaRPr b="0" i="1" sz="1000" u="none" cap="none" strike="noStrike">
              <a:solidFill>
                <a:schemeClr val="dk1"/>
              </a:solidFill>
              <a:latin typeface="Arial"/>
              <a:ea typeface="Arial"/>
              <a:cs typeface="Arial"/>
              <a:sym typeface="Arial"/>
            </a:endParaRPr>
          </a:p>
          <a:p>
            <a:pPr indent="-292100" lvl="0" marL="457200" marR="0" rtl="0" algn="l">
              <a:lnSpc>
                <a:spcPct val="95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Request taxi license excerpt on car</a:t>
            </a:r>
            <a:br>
              <a:rPr b="0" i="0" lang="en" sz="1000" u="none" cap="none" strike="noStrike">
                <a:solidFill>
                  <a:schemeClr val="dk1"/>
                </a:solidFill>
                <a:latin typeface="Arial"/>
                <a:ea typeface="Arial"/>
                <a:cs typeface="Arial"/>
                <a:sym typeface="Arial"/>
              </a:rPr>
            </a:br>
            <a:r>
              <a:rPr b="0" i="1" lang="en" sz="1000" u="none" cap="none" strike="noStrike">
                <a:solidFill>
                  <a:schemeClr val="dk1"/>
                </a:solidFill>
                <a:latin typeface="Arial"/>
                <a:ea typeface="Arial"/>
                <a:cs typeface="Arial"/>
                <a:sym typeface="Arial"/>
              </a:rPr>
              <a:t>22</a:t>
            </a:r>
            <a:r>
              <a:rPr b="0" i="0" lang="en" sz="1000" u="none" cap="none" strike="noStrike">
                <a:solidFill>
                  <a:schemeClr val="dk1"/>
                </a:solidFill>
                <a:latin typeface="Arial"/>
                <a:ea typeface="Arial"/>
                <a:cs typeface="Arial"/>
                <a:sym typeface="Arial"/>
              </a:rPr>
              <a:t> PLN - 35.2PLN</a:t>
            </a:r>
            <a:r>
              <a:rPr b="1" i="0" lang="en" sz="1000" u="none" cap="none" strike="noStrike">
                <a:solidFill>
                  <a:schemeClr val="dk1"/>
                </a:solidFill>
                <a:latin typeface="Arial"/>
                <a:ea typeface="Arial"/>
                <a:cs typeface="Arial"/>
                <a:sym typeface="Arial"/>
              </a:rPr>
              <a:t> </a:t>
            </a:r>
            <a:endParaRPr b="1" i="0" sz="1000" u="none" cap="none" strike="noStrike">
              <a:solidFill>
                <a:schemeClr val="dk1"/>
              </a:solidFill>
              <a:latin typeface="Arial"/>
              <a:ea typeface="Arial"/>
              <a:cs typeface="Arial"/>
              <a:sym typeface="Arial"/>
            </a:endParaRPr>
          </a:p>
        </p:txBody>
      </p:sp>
      <p:sp>
        <p:nvSpPr>
          <p:cNvPr id="226" name="Google Shape;226;p11"/>
          <p:cNvSpPr txBox="1"/>
          <p:nvPr>
            <p:ph idx="4294967295" type="subTitle"/>
          </p:nvPr>
        </p:nvSpPr>
        <p:spPr>
          <a:xfrm>
            <a:off x="2889600" y="1857875"/>
            <a:ext cx="1944600" cy="1490100"/>
          </a:xfrm>
          <a:prstGeom prst="rect">
            <a:avLst/>
          </a:prstGeom>
          <a:noFill/>
          <a:ln>
            <a:noFill/>
          </a:ln>
        </p:spPr>
        <p:txBody>
          <a:bodyPr anchorCtr="0" anchor="t" bIns="91425" lIns="91425" spcFirstLastPara="1" rIns="91425" wrap="square" tIns="91425">
            <a:noAutofit/>
          </a:bodyPr>
          <a:lstStyle/>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Car’s taxi stickers and taxi lamp </a:t>
            </a:r>
            <a:r>
              <a:rPr b="0" i="1" lang="en" sz="1000" u="none" cap="none" strike="noStrike">
                <a:solidFill>
                  <a:schemeClr val="dk1"/>
                </a:solidFill>
                <a:latin typeface="Arial"/>
                <a:ea typeface="Arial"/>
                <a:cs typeface="Arial"/>
                <a:sym typeface="Arial"/>
              </a:rPr>
              <a:t>~300 PLN-400 PLN</a:t>
            </a:r>
            <a:endParaRPr b="0" i="1"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Arrange vehicle &amp; insurance</a:t>
            </a:r>
            <a:endParaRPr b="0" i="0" sz="10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chemeClr val="dk1"/>
              </a:buClr>
              <a:buSzPts val="1100"/>
              <a:buFont typeface="Arial"/>
              <a:buNone/>
            </a:pPr>
            <a:r>
              <a:rPr b="0" i="1" lang="en" sz="1000" u="none" cap="none" strike="noStrike">
                <a:solidFill>
                  <a:schemeClr val="dk1"/>
                </a:solidFill>
                <a:latin typeface="Arial"/>
                <a:ea typeface="Arial"/>
                <a:cs typeface="Arial"/>
                <a:sym typeface="Arial"/>
              </a:rPr>
              <a:t>~ 100 PLN - 300 PLN monthly  </a:t>
            </a:r>
            <a:endParaRPr b="0" i="1"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dk1"/>
              </a:solidFill>
              <a:latin typeface="Arial"/>
              <a:ea typeface="Arial"/>
              <a:cs typeface="Arial"/>
              <a:sym typeface="Arial"/>
            </a:endParaRPr>
          </a:p>
        </p:txBody>
      </p:sp>
      <p:sp>
        <p:nvSpPr>
          <p:cNvPr id="227" name="Google Shape;227;p11"/>
          <p:cNvSpPr txBox="1"/>
          <p:nvPr/>
        </p:nvSpPr>
        <p:spPr>
          <a:xfrm>
            <a:off x="639750" y="1238650"/>
            <a:ext cx="2292900" cy="403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1"/>
                </a:solidFill>
                <a:latin typeface="Arial"/>
                <a:ea typeface="Arial"/>
                <a:cs typeface="Arial"/>
                <a:sym typeface="Arial"/>
              </a:rPr>
              <a:t>Week 1 &amp; 2</a:t>
            </a:r>
            <a:r>
              <a:rPr b="0" i="1" lang="en" sz="1200" u="none" cap="none" strike="noStrike">
                <a:solidFill>
                  <a:schemeClr val="dk1"/>
                </a:solidFill>
                <a:latin typeface="Arial"/>
                <a:ea typeface="Arial"/>
                <a:cs typeface="Arial"/>
                <a:sym typeface="Arial"/>
              </a:rPr>
              <a:t> </a:t>
            </a:r>
            <a:endParaRPr b="0" i="1"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Upfront investment: ~  222 PLN-920 PLN</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chemeClr val="dk1"/>
              </a:solidFill>
              <a:latin typeface="Arial"/>
              <a:ea typeface="Arial"/>
              <a:cs typeface="Arial"/>
              <a:sym typeface="Arial"/>
            </a:endParaRPr>
          </a:p>
        </p:txBody>
      </p:sp>
      <p:sp>
        <p:nvSpPr>
          <p:cNvPr id="228" name="Google Shape;228;p11"/>
          <p:cNvSpPr txBox="1"/>
          <p:nvPr/>
        </p:nvSpPr>
        <p:spPr>
          <a:xfrm>
            <a:off x="2856000" y="1214025"/>
            <a:ext cx="1944600" cy="630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1"/>
                </a:solidFill>
                <a:latin typeface="Arial"/>
                <a:ea typeface="Arial"/>
                <a:cs typeface="Arial"/>
                <a:sym typeface="Arial"/>
              </a:rPr>
              <a:t>Week 3</a:t>
            </a:r>
            <a:endParaRPr b="0" i="1"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Upfront investment: ~ 400 PLN  +</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Monthly ~. 100 PLN - 300 PLN</a:t>
            </a:r>
            <a:br>
              <a:rPr b="0" i="0" lang="en" sz="1000" u="none" cap="none" strike="noStrike">
                <a:solidFill>
                  <a:schemeClr val="dk1"/>
                </a:solidFill>
                <a:latin typeface="Arial"/>
                <a:ea typeface="Arial"/>
                <a:cs typeface="Arial"/>
                <a:sym typeface="Arial"/>
              </a:rPr>
            </a:br>
            <a:r>
              <a:rPr b="0" i="1" lang="en" sz="800" u="none" cap="none" strike="noStrike">
                <a:solidFill>
                  <a:schemeClr val="dk1"/>
                </a:solidFill>
                <a:latin typeface="Arial"/>
                <a:ea typeface="Arial"/>
                <a:cs typeface="Arial"/>
                <a:sym typeface="Arial"/>
              </a:rPr>
              <a:t>- Per vehicle</a:t>
            </a:r>
            <a:endParaRPr b="0" i="1"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chemeClr val="dk1"/>
              </a:solidFill>
              <a:latin typeface="Arial"/>
              <a:ea typeface="Arial"/>
              <a:cs typeface="Arial"/>
              <a:sym typeface="Arial"/>
            </a:endParaRPr>
          </a:p>
        </p:txBody>
      </p:sp>
      <p:grpSp>
        <p:nvGrpSpPr>
          <p:cNvPr id="229" name="Google Shape;229;p11"/>
          <p:cNvGrpSpPr/>
          <p:nvPr/>
        </p:nvGrpSpPr>
        <p:grpSpPr>
          <a:xfrm>
            <a:off x="7256400" y="1006325"/>
            <a:ext cx="181500" cy="187200"/>
            <a:chOff x="222100" y="1002175"/>
            <a:chExt cx="181500" cy="187200"/>
          </a:xfrm>
        </p:grpSpPr>
        <p:sp>
          <p:nvSpPr>
            <p:cNvPr id="230" name="Google Shape;230;p11"/>
            <p:cNvSpPr/>
            <p:nvPr/>
          </p:nvSpPr>
          <p:spPr>
            <a:xfrm>
              <a:off x="222100" y="1002175"/>
              <a:ext cx="181500" cy="187200"/>
            </a:xfrm>
            <a:prstGeom prst="ellipse">
              <a:avLst/>
            </a:prstGeom>
            <a:solidFill>
              <a:srgbClr val="F1C23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11"/>
            <p:cNvSpPr/>
            <p:nvPr/>
          </p:nvSpPr>
          <p:spPr>
            <a:xfrm>
              <a:off x="256150" y="1039675"/>
              <a:ext cx="113400" cy="1122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2" name="Google Shape;232;p11"/>
          <p:cNvSpPr txBox="1"/>
          <p:nvPr>
            <p:ph idx="4294967295" type="subTitle"/>
          </p:nvPr>
        </p:nvSpPr>
        <p:spPr>
          <a:xfrm>
            <a:off x="5270975" y="1857875"/>
            <a:ext cx="2048400" cy="630900"/>
          </a:xfrm>
          <a:prstGeom prst="rect">
            <a:avLst/>
          </a:prstGeom>
          <a:noFill/>
          <a:ln>
            <a:noFill/>
          </a:ln>
        </p:spPr>
        <p:txBody>
          <a:bodyPr anchorCtr="0" anchor="t" bIns="91425" lIns="91425" spcFirstLastPara="1" rIns="91425" wrap="square" tIns="91425">
            <a:noAutofit/>
          </a:bodyPr>
          <a:lstStyle/>
          <a:p>
            <a:pPr indent="-292100" lvl="0" marL="457200" marR="0" rtl="0" algn="l">
              <a:lnSpc>
                <a:spcPct val="95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Upload your documents</a:t>
            </a:r>
            <a:endParaRPr b="0" i="0" sz="1000" u="none" cap="none" strike="noStrike">
              <a:solidFill>
                <a:schemeClr val="dk1"/>
              </a:solidFill>
              <a:latin typeface="Arial"/>
              <a:ea typeface="Arial"/>
              <a:cs typeface="Arial"/>
              <a:sym typeface="Arial"/>
            </a:endParaRPr>
          </a:p>
          <a:p>
            <a:pPr indent="-292100" lvl="0" marL="457200" marR="0" rtl="0" algn="l">
              <a:lnSpc>
                <a:spcPct val="95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Complete the Driver in-person verification </a:t>
            </a:r>
            <a:endParaRPr b="0" i="0" sz="1000" u="none" cap="none" strike="noStrike">
              <a:solidFill>
                <a:schemeClr val="dk1"/>
              </a:solidFill>
              <a:latin typeface="Arial"/>
              <a:ea typeface="Arial"/>
              <a:cs typeface="Arial"/>
              <a:sym typeface="Arial"/>
            </a:endParaRPr>
          </a:p>
          <a:p>
            <a:pPr indent="0" lvl="0" marL="0" marR="0" rtl="0" algn="l">
              <a:lnSpc>
                <a:spcPct val="95000"/>
              </a:lnSpc>
              <a:spcBef>
                <a:spcPts val="1200"/>
              </a:spcBef>
              <a:spcAft>
                <a:spcPts val="0"/>
              </a:spcAft>
              <a:buClr>
                <a:schemeClr val="dk2"/>
              </a:buClr>
              <a:buSzPts val="275"/>
              <a:buFont typeface="Arial"/>
              <a:buNone/>
            </a:pPr>
            <a:r>
              <a:t/>
            </a:r>
            <a:endParaRPr b="0" i="0" sz="1000" u="none" cap="none" strike="noStrike">
              <a:solidFill>
                <a:schemeClr val="dk1"/>
              </a:solidFill>
              <a:latin typeface="Arial"/>
              <a:ea typeface="Arial"/>
              <a:cs typeface="Arial"/>
              <a:sym typeface="Arial"/>
            </a:endParaRPr>
          </a:p>
          <a:p>
            <a:pPr indent="0" lvl="0" marL="0" marR="0" rtl="0" algn="l">
              <a:lnSpc>
                <a:spcPct val="95000"/>
              </a:lnSpc>
              <a:spcBef>
                <a:spcPts val="1200"/>
              </a:spcBef>
              <a:spcAft>
                <a:spcPts val="1200"/>
              </a:spcAft>
              <a:buClr>
                <a:schemeClr val="dk1"/>
              </a:buClr>
              <a:buSzPts val="275"/>
              <a:buFont typeface="Arial"/>
              <a:buNone/>
            </a:pPr>
            <a:r>
              <a:t/>
            </a:r>
            <a:endParaRPr b="0" i="0" sz="1000" u="none" cap="none" strike="noStrike">
              <a:solidFill>
                <a:schemeClr val="dk1"/>
              </a:solidFill>
              <a:latin typeface="Arial"/>
              <a:ea typeface="Arial"/>
              <a:cs typeface="Arial"/>
              <a:sym typeface="Arial"/>
            </a:endParaRPr>
          </a:p>
        </p:txBody>
      </p:sp>
      <p:cxnSp>
        <p:nvCxnSpPr>
          <p:cNvPr id="233" name="Google Shape;233;p11"/>
          <p:cNvCxnSpPr/>
          <p:nvPr/>
        </p:nvCxnSpPr>
        <p:spPr>
          <a:xfrm>
            <a:off x="7347150" y="1156025"/>
            <a:ext cx="6300" cy="2539200"/>
          </a:xfrm>
          <a:prstGeom prst="straightConnector1">
            <a:avLst/>
          </a:prstGeom>
          <a:noFill/>
          <a:ln cap="flat" cmpd="sng" w="9525">
            <a:solidFill>
              <a:srgbClr val="F1C232"/>
            </a:solidFill>
            <a:prstDash val="solid"/>
            <a:round/>
            <a:headEnd len="sm" w="sm" type="none"/>
            <a:tailEnd len="sm" w="sm" type="none"/>
          </a:ln>
        </p:spPr>
      </p:cxnSp>
      <p:sp>
        <p:nvSpPr>
          <p:cNvPr id="234" name="Google Shape;234;p11"/>
          <p:cNvSpPr txBox="1"/>
          <p:nvPr/>
        </p:nvSpPr>
        <p:spPr>
          <a:xfrm>
            <a:off x="5255175" y="1238638"/>
            <a:ext cx="2292900" cy="403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1"/>
                </a:solidFill>
                <a:latin typeface="Arial"/>
                <a:ea typeface="Arial"/>
                <a:cs typeface="Arial"/>
                <a:sym typeface="Arial"/>
              </a:rPr>
              <a:t>Week 4-12</a:t>
            </a:r>
            <a:endParaRPr b="0" i="1"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Upfront investment: 0 PLN</a:t>
            </a:r>
            <a:endParaRPr b="0" i="0" sz="1000" u="none" cap="none" strike="noStrike">
              <a:solidFill>
                <a:schemeClr val="dk1"/>
              </a:solidFill>
              <a:latin typeface="Arial"/>
              <a:ea typeface="Arial"/>
              <a:cs typeface="Arial"/>
              <a:sym typeface="Arial"/>
            </a:endParaRPr>
          </a:p>
        </p:txBody>
      </p:sp>
      <p:sp>
        <p:nvSpPr>
          <p:cNvPr id="235" name="Google Shape;235;p11"/>
          <p:cNvSpPr txBox="1"/>
          <p:nvPr/>
        </p:nvSpPr>
        <p:spPr>
          <a:xfrm>
            <a:off x="6144000" y="4804800"/>
            <a:ext cx="3000000" cy="338700"/>
          </a:xfrm>
          <a:prstGeom prst="rect">
            <a:avLst/>
          </a:prstGeom>
          <a:noFill/>
          <a:ln>
            <a:noFill/>
          </a:ln>
        </p:spPr>
        <p:txBody>
          <a:bodyPr anchorCtr="0" anchor="t" bIns="91425" lIns="91425" spcFirstLastPara="1" rIns="91425" wrap="square" tIns="91425">
            <a:spAutoFit/>
          </a:bodyPr>
          <a:lstStyle/>
          <a:p>
            <a:pPr indent="0" lvl="0" marL="0" marR="0" rtl="0" algn="r">
              <a:lnSpc>
                <a:spcPct val="115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Issues? Contact </a:t>
            </a:r>
            <a:r>
              <a:rPr b="0" i="0" lang="en" sz="1000" u="sng" cap="none" strike="noStrike">
                <a:solidFill>
                  <a:schemeClr val="accent5"/>
                </a:solidFill>
                <a:latin typeface="Arial"/>
                <a:ea typeface="Arial"/>
                <a:cs typeface="Arial"/>
                <a:sym typeface="Arial"/>
                <a:hlinkClick r:id="rId3">
                  <a:extLst>
                    <a:ext uri="{A12FA001-AC4F-418D-AE19-62706E023703}">
                      <ahyp:hlinkClr val="tx"/>
                    </a:ext>
                  </a:extLst>
                </a:hlinkClick>
              </a:rPr>
              <a:t>support</a:t>
            </a:r>
            <a:endParaRPr b="0" i="0" sz="1400" u="none" cap="none" strike="noStrike">
              <a:solidFill>
                <a:srgbClr val="000000"/>
              </a:solidFill>
              <a:latin typeface="Arial"/>
              <a:ea typeface="Arial"/>
              <a:cs typeface="Arial"/>
              <a:sym typeface="Arial"/>
            </a:endParaRPr>
          </a:p>
        </p:txBody>
      </p:sp>
      <p:sp>
        <p:nvSpPr>
          <p:cNvPr id="236" name="Google Shape;236;p11"/>
          <p:cNvSpPr txBox="1"/>
          <p:nvPr/>
        </p:nvSpPr>
        <p:spPr>
          <a:xfrm>
            <a:off x="129825" y="4766400"/>
            <a:ext cx="48576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t/>
            </a:r>
            <a:endParaRPr b="0" i="0"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12"/>
          <p:cNvSpPr txBox="1"/>
          <p:nvPr>
            <p:ph type="title"/>
          </p:nvPr>
        </p:nvSpPr>
        <p:spPr>
          <a:xfrm>
            <a:off x="228600" y="289553"/>
            <a:ext cx="8688300" cy="453600"/>
          </a:xfrm>
          <a:prstGeom prst="rect">
            <a:avLst/>
          </a:prstGeom>
          <a:noFill/>
          <a:ln>
            <a:noFill/>
          </a:ln>
        </p:spPr>
        <p:txBody>
          <a:bodyPr anchorCtr="0" anchor="t" bIns="0" lIns="0" spcFirstLastPara="1" rIns="0" wrap="square" tIns="0">
            <a:noAutofit/>
          </a:bodyPr>
          <a:lstStyle/>
          <a:p>
            <a:pPr indent="0" lvl="0" marL="0" rtl="0" algn="l">
              <a:lnSpc>
                <a:spcPct val="95000"/>
              </a:lnSpc>
              <a:spcBef>
                <a:spcPts val="0"/>
              </a:spcBef>
              <a:spcAft>
                <a:spcPts val="0"/>
              </a:spcAft>
              <a:buClr>
                <a:schemeClr val="dk1"/>
              </a:buClr>
              <a:buSzPts val="1100"/>
              <a:buFont typeface="Arial"/>
              <a:buNone/>
            </a:pPr>
            <a:r>
              <a:rPr b="1" lang="en" sz="2800">
                <a:solidFill>
                  <a:srgbClr val="F1C232"/>
                </a:solidFill>
                <a:latin typeface="Arial"/>
                <a:ea typeface="Arial"/>
                <a:cs typeface="Arial"/>
                <a:sym typeface="Arial"/>
              </a:rPr>
              <a:t>| </a:t>
            </a:r>
            <a:r>
              <a:rPr b="1" lang="en" sz="2800">
                <a:latin typeface="Arial"/>
                <a:ea typeface="Arial"/>
                <a:cs typeface="Arial"/>
                <a:sym typeface="Arial"/>
              </a:rPr>
              <a:t>Start as fleet partner</a:t>
            </a:r>
            <a:endParaRPr b="1" sz="2800">
              <a:latin typeface="Arial"/>
              <a:ea typeface="Arial"/>
              <a:cs typeface="Arial"/>
              <a:sym typeface="Arial"/>
            </a:endParaRPr>
          </a:p>
          <a:p>
            <a:pPr indent="0" lvl="0" marL="0" rtl="0" algn="l">
              <a:lnSpc>
                <a:spcPct val="100000"/>
              </a:lnSpc>
              <a:spcBef>
                <a:spcPts val="0"/>
              </a:spcBef>
              <a:spcAft>
                <a:spcPts val="0"/>
              </a:spcAft>
              <a:buSzPts val="3500"/>
              <a:buNone/>
            </a:pPr>
            <a:r>
              <a:t/>
            </a:r>
            <a:endParaRPr/>
          </a:p>
        </p:txBody>
      </p:sp>
      <p:sp>
        <p:nvSpPr>
          <p:cNvPr id="242" name="Google Shape;242;p12"/>
          <p:cNvSpPr txBox="1"/>
          <p:nvPr>
            <p:ph idx="1" type="subTitle"/>
          </p:nvPr>
        </p:nvSpPr>
        <p:spPr>
          <a:xfrm>
            <a:off x="98075" y="686525"/>
            <a:ext cx="5560800" cy="23211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Clr>
                <a:schemeClr val="dk1"/>
              </a:buClr>
              <a:buSzPts val="1100"/>
              <a:buFont typeface="Arial"/>
              <a:buNone/>
            </a:pPr>
            <a:r>
              <a:rPr lang="en" sz="1000">
                <a:solidFill>
                  <a:schemeClr val="dk1"/>
                </a:solidFill>
                <a:highlight>
                  <a:schemeClr val="lt1"/>
                </a:highlight>
                <a:latin typeface="Arial"/>
                <a:ea typeface="Arial"/>
                <a:cs typeface="Arial"/>
                <a:sym typeface="Arial"/>
              </a:rPr>
              <a:t>Fleet Partners are business owners who, once registered as an Uber partner, can make their fleet available to multiple other drivers.</a:t>
            </a:r>
            <a:endParaRPr i="1" sz="1000">
              <a:solidFill>
                <a:schemeClr val="dk1"/>
              </a:solidFill>
              <a:latin typeface="Arial"/>
              <a:ea typeface="Arial"/>
              <a:cs typeface="Arial"/>
              <a:sym typeface="Arial"/>
            </a:endParaRPr>
          </a:p>
          <a:p>
            <a:pPr indent="0" lvl="0" marL="0" marR="0" rtl="0" algn="l">
              <a:lnSpc>
                <a:spcPct val="115000"/>
              </a:lnSpc>
              <a:spcBef>
                <a:spcPts val="1100"/>
              </a:spcBef>
              <a:spcAft>
                <a:spcPts val="0"/>
              </a:spcAft>
              <a:buSzPts val="1200"/>
              <a:buNone/>
            </a:pPr>
            <a:r>
              <a:rPr lang="en" sz="1000">
                <a:solidFill>
                  <a:schemeClr val="dk1"/>
                </a:solidFill>
                <a:highlight>
                  <a:schemeClr val="lt1"/>
                </a:highlight>
                <a:latin typeface="Arial"/>
                <a:ea typeface="Arial"/>
                <a:cs typeface="Arial"/>
                <a:sym typeface="Arial"/>
              </a:rPr>
              <a:t>We will help you get started in this guide. Use the checklist on the right to check whether you have </a:t>
            </a:r>
            <a:br>
              <a:rPr lang="en" sz="1000">
                <a:solidFill>
                  <a:schemeClr val="dk1"/>
                </a:solidFill>
                <a:highlight>
                  <a:schemeClr val="lt1"/>
                </a:highlight>
                <a:latin typeface="Arial"/>
                <a:ea typeface="Arial"/>
                <a:cs typeface="Arial"/>
                <a:sym typeface="Arial"/>
              </a:rPr>
            </a:br>
            <a:r>
              <a:rPr lang="en" sz="1000">
                <a:solidFill>
                  <a:schemeClr val="dk1"/>
                </a:solidFill>
                <a:highlight>
                  <a:schemeClr val="lt1"/>
                </a:highlight>
                <a:latin typeface="Arial"/>
                <a:ea typeface="Arial"/>
                <a:cs typeface="Arial"/>
                <a:sym typeface="Arial"/>
              </a:rPr>
              <a:t>completed all steps!</a:t>
            </a:r>
            <a:endParaRPr>
              <a:solidFill>
                <a:srgbClr val="333333"/>
              </a:solidFill>
              <a:highlight>
                <a:srgbClr val="FFFFFF"/>
              </a:highlight>
              <a:latin typeface="Arial"/>
              <a:ea typeface="Arial"/>
              <a:cs typeface="Arial"/>
              <a:sym typeface="Arial"/>
            </a:endParaRPr>
          </a:p>
          <a:p>
            <a:pPr indent="0" lvl="0" marL="0" rtl="0" algn="l">
              <a:lnSpc>
                <a:spcPct val="100000"/>
              </a:lnSpc>
              <a:spcBef>
                <a:spcPts val="1100"/>
              </a:spcBef>
              <a:spcAft>
                <a:spcPts val="0"/>
              </a:spcAft>
              <a:buClr>
                <a:schemeClr val="dk1"/>
              </a:buClr>
              <a:buSzPts val="1100"/>
              <a:buFont typeface="Arial"/>
              <a:buNone/>
            </a:pPr>
            <a:r>
              <a:rPr b="1" lang="en" sz="1500">
                <a:solidFill>
                  <a:srgbClr val="F1C232"/>
                </a:solidFill>
                <a:latin typeface="Arial"/>
                <a:ea typeface="Arial"/>
                <a:cs typeface="Arial"/>
                <a:sym typeface="Arial"/>
              </a:rPr>
              <a:t>I </a:t>
            </a:r>
            <a:r>
              <a:rPr b="1" lang="en" sz="1300">
                <a:solidFill>
                  <a:schemeClr val="dk1"/>
                </a:solidFill>
                <a:latin typeface="Arial"/>
                <a:ea typeface="Arial"/>
                <a:cs typeface="Arial"/>
                <a:sym typeface="Arial"/>
              </a:rPr>
              <a:t>Step 1 - Sign up with Uber</a:t>
            </a:r>
            <a:endParaRPr b="1" sz="1300">
              <a:solidFill>
                <a:schemeClr val="dk1"/>
              </a:solidFill>
              <a:latin typeface="Arial"/>
              <a:ea typeface="Arial"/>
              <a:cs typeface="Arial"/>
              <a:sym typeface="Arial"/>
            </a:endParaRPr>
          </a:p>
          <a:p>
            <a:pPr indent="0" lvl="0" marL="0" rtl="0" algn="l">
              <a:lnSpc>
                <a:spcPct val="115000"/>
              </a:lnSpc>
              <a:spcBef>
                <a:spcPts val="600"/>
              </a:spcBef>
              <a:spcAft>
                <a:spcPts val="0"/>
              </a:spcAft>
              <a:buClr>
                <a:schemeClr val="dk1"/>
              </a:buClr>
              <a:buSzPts val="1100"/>
              <a:buFont typeface="Arial"/>
              <a:buNone/>
            </a:pPr>
            <a:r>
              <a:rPr lang="en" sz="1000">
                <a:solidFill>
                  <a:schemeClr val="dk1"/>
                </a:solidFill>
                <a:latin typeface="Arial"/>
                <a:ea typeface="Arial"/>
                <a:cs typeface="Arial"/>
                <a:sym typeface="Arial"/>
              </a:rPr>
              <a:t>In case you didn’t do it yet - download the </a:t>
            </a:r>
            <a:r>
              <a:rPr b="1" lang="en" sz="1000">
                <a:solidFill>
                  <a:schemeClr val="dk1"/>
                </a:solidFill>
                <a:latin typeface="Arial"/>
                <a:ea typeface="Arial"/>
                <a:cs typeface="Arial"/>
                <a:sym typeface="Arial"/>
              </a:rPr>
              <a:t>Uber Driver App</a:t>
            </a:r>
            <a:r>
              <a:rPr lang="en" sz="1000">
                <a:solidFill>
                  <a:schemeClr val="dk1"/>
                </a:solidFill>
                <a:latin typeface="Arial"/>
                <a:ea typeface="Arial"/>
                <a:cs typeface="Arial"/>
                <a:sym typeface="Arial"/>
              </a:rPr>
              <a:t> via your </a:t>
            </a:r>
            <a:r>
              <a:rPr lang="en" sz="1000" u="sng">
                <a:solidFill>
                  <a:schemeClr val="accent5"/>
                </a:solidFill>
                <a:latin typeface="Arial"/>
                <a:ea typeface="Arial"/>
                <a:cs typeface="Arial"/>
                <a:sym typeface="Arial"/>
                <a:hlinkClick r:id="rId3">
                  <a:extLst>
                    <a:ext uri="{A12FA001-AC4F-418D-AE19-62706E023703}">
                      <ahyp:hlinkClr val="tx"/>
                    </a:ext>
                  </a:extLst>
                </a:hlinkClick>
              </a:rPr>
              <a:t>phone</a:t>
            </a:r>
            <a:r>
              <a:rPr lang="en" sz="1000">
                <a:solidFill>
                  <a:schemeClr val="dk1"/>
                </a:solidFill>
                <a:latin typeface="Arial"/>
                <a:ea typeface="Arial"/>
                <a:cs typeface="Arial"/>
                <a:sym typeface="Arial"/>
              </a:rPr>
              <a:t> or create your own profile   via your </a:t>
            </a:r>
            <a:r>
              <a:rPr lang="en" sz="1000" u="sng">
                <a:solidFill>
                  <a:schemeClr val="accent5"/>
                </a:solidFill>
                <a:latin typeface="Arial"/>
                <a:ea typeface="Arial"/>
                <a:cs typeface="Arial"/>
                <a:sym typeface="Arial"/>
                <a:hlinkClick r:id="rId4">
                  <a:extLst>
                    <a:ext uri="{A12FA001-AC4F-418D-AE19-62706E023703}">
                      <ahyp:hlinkClr val="tx"/>
                    </a:ext>
                  </a:extLst>
                </a:hlinkClick>
              </a:rPr>
              <a:t>computer</a:t>
            </a:r>
            <a:r>
              <a:rPr lang="en" sz="1000">
                <a:solidFill>
                  <a:schemeClr val="dk1"/>
                </a:solidFill>
                <a:latin typeface="Arial"/>
                <a:ea typeface="Arial"/>
                <a:cs typeface="Arial"/>
                <a:sym typeface="Arial"/>
              </a:rPr>
              <a:t> Select </a:t>
            </a:r>
            <a:r>
              <a:rPr i="1" lang="en" sz="1000">
                <a:solidFill>
                  <a:schemeClr val="dk1"/>
                </a:solidFill>
                <a:latin typeface="Arial"/>
                <a:ea typeface="Arial"/>
                <a:cs typeface="Arial"/>
                <a:sym typeface="Arial"/>
              </a:rPr>
              <a:t>‘I have a car and a trane licence’ </a:t>
            </a:r>
            <a:r>
              <a:rPr lang="en" sz="1000">
                <a:solidFill>
                  <a:schemeClr val="dk1"/>
                </a:solidFill>
                <a:latin typeface="Arial"/>
                <a:ea typeface="Arial"/>
                <a:cs typeface="Arial"/>
                <a:sym typeface="Arial"/>
              </a:rPr>
              <a:t> and start uploading </a:t>
            </a:r>
            <a:br>
              <a:rPr lang="en" sz="1000">
                <a:solidFill>
                  <a:schemeClr val="dk1"/>
                </a:solidFill>
                <a:latin typeface="Arial"/>
                <a:ea typeface="Arial"/>
                <a:cs typeface="Arial"/>
                <a:sym typeface="Arial"/>
              </a:rPr>
            </a:br>
            <a:r>
              <a:rPr lang="en" sz="1000">
                <a:solidFill>
                  <a:schemeClr val="dk1"/>
                </a:solidFill>
                <a:latin typeface="Arial"/>
                <a:ea typeface="Arial"/>
                <a:cs typeface="Arial"/>
                <a:sym typeface="Arial"/>
              </a:rPr>
              <a:t>your docs!.</a:t>
            </a:r>
            <a:endParaRPr sz="1000">
              <a:solidFill>
                <a:schemeClr val="dk1"/>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000">
              <a:solidFill>
                <a:schemeClr val="dk1"/>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000">
              <a:solidFill>
                <a:schemeClr val="dk1"/>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000">
              <a:solidFill>
                <a:schemeClr val="dk1"/>
              </a:solidFill>
              <a:latin typeface="Arial"/>
              <a:ea typeface="Arial"/>
              <a:cs typeface="Arial"/>
              <a:sym typeface="Arial"/>
            </a:endParaRPr>
          </a:p>
          <a:p>
            <a:pPr indent="0" lvl="0" marL="0" rtl="0" algn="l">
              <a:lnSpc>
                <a:spcPct val="115000"/>
              </a:lnSpc>
              <a:spcBef>
                <a:spcPts val="0"/>
              </a:spcBef>
              <a:spcAft>
                <a:spcPts val="0"/>
              </a:spcAft>
              <a:buSzPts val="1200"/>
              <a:buNone/>
            </a:pPr>
            <a:r>
              <a:t/>
            </a:r>
            <a:endParaRPr sz="1000">
              <a:solidFill>
                <a:schemeClr val="dk1"/>
              </a:solidFill>
              <a:latin typeface="Arial"/>
              <a:ea typeface="Arial"/>
              <a:cs typeface="Arial"/>
              <a:sym typeface="Arial"/>
            </a:endParaRPr>
          </a:p>
          <a:p>
            <a:pPr indent="0" lvl="0" marL="0" rtl="0" algn="l">
              <a:lnSpc>
                <a:spcPct val="115000"/>
              </a:lnSpc>
              <a:spcBef>
                <a:spcPts val="0"/>
              </a:spcBef>
              <a:spcAft>
                <a:spcPts val="0"/>
              </a:spcAft>
              <a:buSzPts val="1200"/>
              <a:buNone/>
            </a:pPr>
            <a:r>
              <a:t/>
            </a:r>
            <a:endParaRPr>
              <a:solidFill>
                <a:schemeClr val="dk1"/>
              </a:solidFill>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b="1">
              <a:solidFill>
                <a:schemeClr val="dk1"/>
              </a:solidFill>
              <a:latin typeface="Arial"/>
              <a:ea typeface="Arial"/>
              <a:cs typeface="Arial"/>
              <a:sym typeface="Arial"/>
            </a:endParaRPr>
          </a:p>
          <a:p>
            <a:pPr indent="0" lvl="0" marL="0" rtl="0" algn="l">
              <a:lnSpc>
                <a:spcPct val="115000"/>
              </a:lnSpc>
              <a:spcBef>
                <a:spcPts val="600"/>
              </a:spcBef>
              <a:spcAft>
                <a:spcPts val="0"/>
              </a:spcAft>
              <a:buSzPts val="1200"/>
              <a:buNone/>
            </a:pPr>
            <a:r>
              <a:t/>
            </a:r>
            <a:endParaRPr>
              <a:solidFill>
                <a:schemeClr val="dk1"/>
              </a:solidFill>
              <a:latin typeface="Arial"/>
              <a:ea typeface="Arial"/>
              <a:cs typeface="Arial"/>
              <a:sym typeface="Arial"/>
            </a:endParaRPr>
          </a:p>
        </p:txBody>
      </p:sp>
      <p:sp>
        <p:nvSpPr>
          <p:cNvPr id="243" name="Google Shape;243;p12"/>
          <p:cNvSpPr/>
          <p:nvPr/>
        </p:nvSpPr>
        <p:spPr>
          <a:xfrm>
            <a:off x="5731950" y="-25"/>
            <a:ext cx="3411900" cy="5143500"/>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F1C232"/>
                </a:solidFill>
                <a:latin typeface="Arial"/>
                <a:ea typeface="Arial"/>
                <a:cs typeface="Arial"/>
                <a:sym typeface="Arial"/>
              </a:rPr>
              <a:t>Personal checklist</a:t>
            </a:r>
            <a:endParaRPr b="1"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1" i="0" lang="en" sz="1100" u="none" cap="none" strike="noStrike">
                <a:solidFill>
                  <a:schemeClr val="dk1"/>
                </a:solidFill>
                <a:latin typeface="Arial"/>
                <a:ea typeface="Arial"/>
                <a:cs typeface="Arial"/>
                <a:sym typeface="Arial"/>
              </a:rPr>
              <a:t>Step 1 - Sign up</a:t>
            </a:r>
            <a:endParaRPr b="1" i="0" sz="11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Download the Uber Driver App</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Sign up via the Uber Driver App</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1" i="0" lang="en" sz="1100" u="none" cap="none" strike="noStrike">
                <a:solidFill>
                  <a:schemeClr val="dk1"/>
                </a:solidFill>
                <a:latin typeface="Arial"/>
                <a:ea typeface="Arial"/>
                <a:cs typeface="Arial"/>
                <a:sym typeface="Arial"/>
              </a:rPr>
              <a:t>Step 2 - Documents</a:t>
            </a:r>
            <a:endParaRPr b="0" i="1" sz="11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ID document/Passport/Residence permit</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Criminal record document</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Medical and psychological check</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Excerpt from the business document(CEIDG/KRS)</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Taxi license from your company</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Bank statement</a:t>
            </a:r>
            <a:endParaRPr b="0" i="0" sz="1000" u="none" cap="none" strike="noStrike">
              <a:solidFill>
                <a:schemeClr val="dk1"/>
              </a:solidFill>
              <a:latin typeface="Arial"/>
              <a:ea typeface="Arial"/>
              <a:cs typeface="Arial"/>
              <a:sym typeface="Arial"/>
            </a:endParaRPr>
          </a:p>
          <a:p>
            <a:pPr indent="-292100" lvl="0" marL="457200" rtl="0" algn="l">
              <a:lnSpc>
                <a:spcPct val="114000"/>
              </a:lnSpc>
              <a:spcBef>
                <a:spcPts val="0"/>
              </a:spcBef>
              <a:spcAft>
                <a:spcPts val="0"/>
              </a:spcAft>
              <a:buClr>
                <a:schemeClr val="dk1"/>
              </a:buClr>
              <a:buSzPts val="1000"/>
              <a:buChar char="❏"/>
            </a:pPr>
            <a:r>
              <a:rPr lang="en" sz="1000">
                <a:solidFill>
                  <a:schemeClr val="dk1"/>
                </a:solidFill>
              </a:rPr>
              <a:t>Polish driving license</a:t>
            </a:r>
            <a:endParaRPr b="0" i="0" sz="1000" u="none" cap="none" strike="noStrike">
              <a:solidFill>
                <a:schemeClr val="dk1"/>
              </a:solidFill>
              <a:latin typeface="Arial"/>
              <a:ea typeface="Arial"/>
              <a:cs typeface="Arial"/>
              <a:sym typeface="Arial"/>
            </a:endParaRPr>
          </a:p>
          <a:p>
            <a:pPr indent="0" lvl="0" marL="457200" marR="0" rtl="0" algn="l">
              <a:lnSpc>
                <a:spcPct val="114000"/>
              </a:lnSpc>
              <a:spcBef>
                <a:spcPts val="0"/>
              </a:spcBef>
              <a:spcAft>
                <a:spcPts val="0"/>
              </a:spcAft>
              <a:buClr>
                <a:srgbClr val="000000"/>
              </a:buClr>
              <a:buSzPts val="1000"/>
              <a:buFont typeface="Arial"/>
              <a:buNone/>
            </a:pPr>
            <a:r>
              <a:rPr b="0" i="1" lang="en" sz="1000" u="none" cap="none" strike="noStrike">
                <a:solidFill>
                  <a:schemeClr val="dk1"/>
                </a:solidFill>
                <a:latin typeface="Arial"/>
                <a:ea typeface="Arial"/>
                <a:cs typeface="Arial"/>
                <a:sym typeface="Arial"/>
              </a:rPr>
              <a:t>Note: only if you want to be also driver</a:t>
            </a:r>
            <a:endParaRPr b="0" i="1"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chemeClr val="dk1"/>
              </a:buClr>
              <a:buSzPts val="1100"/>
              <a:buFont typeface="Arial"/>
              <a:buNone/>
            </a:pPr>
            <a:r>
              <a:rPr b="1" i="0" lang="en" sz="1100" u="none" cap="none" strike="noStrike">
                <a:solidFill>
                  <a:schemeClr val="dk1"/>
                </a:solidFill>
                <a:latin typeface="Arial"/>
                <a:ea typeface="Arial"/>
                <a:cs typeface="Arial"/>
                <a:sym typeface="Arial"/>
              </a:rPr>
              <a:t>Step 3 - Vehicles</a:t>
            </a:r>
            <a:endParaRPr b="1" i="0" sz="11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Arrange a vehicle</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Arrange insurance for your vehicle</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Arrange a excerpt from your taxi license for your vehicle</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Arrange a photo of the licensed car with all necessary taxi signs (according to local taxi law)</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1" i="0" lang="en" sz="1100" u="none" cap="none" strike="noStrike">
                <a:solidFill>
                  <a:schemeClr val="dk1"/>
                </a:solidFill>
                <a:latin typeface="Arial"/>
                <a:ea typeface="Arial"/>
                <a:cs typeface="Arial"/>
                <a:sym typeface="Arial"/>
              </a:rPr>
              <a:t>Step 4 - Driver in-person verification if you want to be also a driver(DIPV)</a:t>
            </a:r>
            <a:endParaRPr b="1" i="0" sz="11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Book an appointment in DIPV office for personal verification</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Bring your documents physically with you</a:t>
            </a:r>
            <a:endParaRPr b="0" i="0" sz="10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None/>
            </a:pPr>
            <a:r>
              <a:t/>
            </a:r>
            <a:endParaRPr sz="1000">
              <a:solidFill>
                <a:schemeClr val="dk1"/>
              </a:solidFill>
            </a:endParaRPr>
          </a:p>
          <a:p>
            <a:pPr indent="0" lvl="0" marL="0" marR="0" rtl="0" algn="l">
              <a:lnSpc>
                <a:spcPct val="100000"/>
              </a:lnSpc>
              <a:spcBef>
                <a:spcPts val="0"/>
              </a:spcBef>
              <a:spcAft>
                <a:spcPts val="0"/>
              </a:spcAft>
              <a:buClr>
                <a:schemeClr val="dk1"/>
              </a:buClr>
              <a:buSzPts val="1100"/>
              <a:buFont typeface="Arial"/>
              <a:buNone/>
            </a:pPr>
            <a:r>
              <a:rPr b="1" i="0" lang="en" sz="1000" u="none" cap="none" strike="noStrike">
                <a:solidFill>
                  <a:schemeClr val="dk1"/>
                </a:solidFill>
                <a:latin typeface="Arial"/>
                <a:ea typeface="Arial"/>
                <a:cs typeface="Arial"/>
                <a:sym typeface="Arial"/>
              </a:rPr>
              <a:t>Step 5 -  Upload the rest of your documents and informations via the Uber app</a:t>
            </a:r>
            <a:endParaRPr b="1" i="1"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chemeClr val="dk1"/>
              </a:solidFill>
              <a:latin typeface="Arial"/>
              <a:ea typeface="Arial"/>
              <a:cs typeface="Arial"/>
              <a:sym typeface="Arial"/>
            </a:endParaRPr>
          </a:p>
        </p:txBody>
      </p:sp>
      <p:sp>
        <p:nvSpPr>
          <p:cNvPr id="244" name="Google Shape;244;p12"/>
          <p:cNvSpPr txBox="1"/>
          <p:nvPr/>
        </p:nvSpPr>
        <p:spPr>
          <a:xfrm>
            <a:off x="0" y="0"/>
            <a:ext cx="3000000" cy="330900"/>
          </a:xfrm>
          <a:prstGeom prst="rect">
            <a:avLst/>
          </a:prstGeom>
          <a:noFill/>
          <a:ln>
            <a:noFill/>
          </a:ln>
        </p:spPr>
        <p:txBody>
          <a:bodyPr anchorCtr="0" anchor="t" bIns="91425" lIns="91425" spcFirstLastPara="1" rIns="91425" wrap="square" tIns="91425">
            <a:spAutoFit/>
          </a:bodyPr>
          <a:lstStyle/>
          <a:p>
            <a:pPr indent="0" lvl="0" marL="0" marR="0" rtl="0" algn="l">
              <a:lnSpc>
                <a:spcPct val="95000"/>
              </a:lnSpc>
              <a:spcBef>
                <a:spcPts val="0"/>
              </a:spcBef>
              <a:spcAft>
                <a:spcPts val="0"/>
              </a:spcAft>
              <a:buClr>
                <a:srgbClr val="000000"/>
              </a:buClr>
              <a:buSzPts val="1000"/>
              <a:buFont typeface="Arial"/>
              <a:buNone/>
            </a:pPr>
            <a:r>
              <a:rPr b="1" i="0" lang="en" sz="1000" u="none" cap="none" strike="noStrike">
                <a:solidFill>
                  <a:srgbClr val="F1C232"/>
                </a:solidFill>
                <a:latin typeface="Arial"/>
                <a:ea typeface="Arial"/>
                <a:cs typeface="Arial"/>
                <a:sym typeface="Arial"/>
              </a:rPr>
              <a:t>Start as fleet partner</a:t>
            </a:r>
            <a:endParaRPr b="1" i="0" sz="1000" u="none" cap="none" strike="noStrike">
              <a:solidFill>
                <a:srgbClr val="F1C232"/>
              </a:solidFill>
              <a:latin typeface="Arial"/>
              <a:ea typeface="Arial"/>
              <a:cs typeface="Arial"/>
              <a:sym typeface="Arial"/>
            </a:endParaRPr>
          </a:p>
        </p:txBody>
      </p:sp>
      <p:pic>
        <p:nvPicPr>
          <p:cNvPr id="245" name="Google Shape;245;p12"/>
          <p:cNvPicPr preferRelativeResize="0"/>
          <p:nvPr/>
        </p:nvPicPr>
        <p:blipFill rotWithShape="1">
          <a:blip r:embed="rId5">
            <a:alphaModFix/>
          </a:blip>
          <a:srcRect b="0" l="0" r="0" t="0"/>
          <a:stretch/>
        </p:blipFill>
        <p:spPr>
          <a:xfrm>
            <a:off x="8463350" y="137150"/>
            <a:ext cx="453550" cy="453550"/>
          </a:xfrm>
          <a:prstGeom prst="rect">
            <a:avLst/>
          </a:prstGeom>
          <a:noFill/>
          <a:ln>
            <a:noFill/>
          </a:ln>
        </p:spPr>
      </p:pic>
      <p:pic>
        <p:nvPicPr>
          <p:cNvPr id="246" name="Google Shape;246;p12"/>
          <p:cNvPicPr preferRelativeResize="0"/>
          <p:nvPr/>
        </p:nvPicPr>
        <p:blipFill rotWithShape="1">
          <a:blip r:embed="rId6">
            <a:alphaModFix/>
          </a:blip>
          <a:srcRect b="0" l="0" r="0" t="0"/>
          <a:stretch/>
        </p:blipFill>
        <p:spPr>
          <a:xfrm>
            <a:off x="1424311" y="2711600"/>
            <a:ext cx="2872324" cy="23770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13"/>
          <p:cNvSpPr txBox="1"/>
          <p:nvPr/>
        </p:nvSpPr>
        <p:spPr>
          <a:xfrm>
            <a:off x="227850" y="297000"/>
            <a:ext cx="7836600" cy="149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1" i="0" lang="en" sz="1500" u="none" cap="none" strike="noStrike">
                <a:solidFill>
                  <a:srgbClr val="F1C232"/>
                </a:solidFill>
                <a:latin typeface="Arial"/>
                <a:ea typeface="Arial"/>
                <a:cs typeface="Arial"/>
                <a:sym typeface="Arial"/>
              </a:rPr>
              <a:t>I  </a:t>
            </a:r>
            <a:r>
              <a:rPr b="1" i="0" lang="en" sz="1500" u="none" cap="none" strike="noStrike">
                <a:solidFill>
                  <a:schemeClr val="dk1"/>
                </a:solidFill>
                <a:latin typeface="Arial"/>
                <a:ea typeface="Arial"/>
                <a:cs typeface="Arial"/>
                <a:sym typeface="Arial"/>
              </a:rPr>
              <a:t>Step 2 - Request your documents</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chemeClr val="dk1"/>
              </a:buClr>
              <a:buSzPts val="1100"/>
              <a:buFont typeface="Arial"/>
              <a:buNone/>
            </a:pPr>
            <a:r>
              <a:rPr b="0" i="0" lang="en" sz="1000" u="none" cap="none" strike="noStrike">
                <a:solidFill>
                  <a:schemeClr val="dk1"/>
                </a:solidFill>
                <a:latin typeface="Arial"/>
                <a:ea typeface="Arial"/>
                <a:cs typeface="Arial"/>
                <a:sym typeface="Arial"/>
              </a:rPr>
              <a:t>Apart from your personal documents, ID document, driver’s license, criminal record document you will need to have some more documents. In order to become active as a independent taxi driver in Poland you will have to apply for the necessary additional documents. You will need to own a company and acquire taxi license for it.</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chemeClr val="dk1"/>
              </a:buClr>
              <a:buSzPts val="1100"/>
              <a:buFont typeface="Arial"/>
              <a:buNone/>
            </a:pPr>
            <a:r>
              <a:rPr b="0" i="1" lang="en" sz="1000" u="none" cap="none" strike="noStrike">
                <a:solidFill>
                  <a:schemeClr val="dk1"/>
                </a:solidFill>
                <a:latin typeface="Arial"/>
                <a:ea typeface="Arial"/>
                <a:cs typeface="Arial"/>
                <a:sym typeface="Arial"/>
              </a:rPr>
              <a:t>Please note: We recommend that you apply for the different documents at the same time, so that you can get on the road faster!</a:t>
            </a:r>
            <a:endParaRPr b="1" i="0" sz="1500" u="none" cap="none" strike="noStrike">
              <a:solidFill>
                <a:srgbClr val="F1C232"/>
              </a:solidFill>
              <a:latin typeface="Arial"/>
              <a:ea typeface="Arial"/>
              <a:cs typeface="Arial"/>
              <a:sym typeface="Arial"/>
            </a:endParaRPr>
          </a:p>
          <a:p>
            <a:pPr indent="0" lvl="0" marL="0" marR="0" rtl="0" algn="l">
              <a:lnSpc>
                <a:spcPct val="100000"/>
              </a:lnSpc>
              <a:spcBef>
                <a:spcPts val="600"/>
              </a:spcBef>
              <a:spcAft>
                <a:spcPts val="600"/>
              </a:spcAft>
              <a:buClr>
                <a:schemeClr val="dk1"/>
              </a:buClr>
              <a:buSzPts val="1100"/>
              <a:buFont typeface="Arial"/>
              <a:buNone/>
            </a:pPr>
            <a:r>
              <a:t/>
            </a:r>
            <a:endParaRPr b="1" i="0" sz="1500" u="none" cap="none" strike="noStrike">
              <a:solidFill>
                <a:schemeClr val="dk1"/>
              </a:solidFill>
              <a:latin typeface="Arial"/>
              <a:ea typeface="Arial"/>
              <a:cs typeface="Arial"/>
              <a:sym typeface="Arial"/>
            </a:endParaRPr>
          </a:p>
        </p:txBody>
      </p:sp>
      <p:sp>
        <p:nvSpPr>
          <p:cNvPr id="252" name="Google Shape;252;p13"/>
          <p:cNvSpPr/>
          <p:nvPr/>
        </p:nvSpPr>
        <p:spPr>
          <a:xfrm>
            <a:off x="365700" y="1419900"/>
            <a:ext cx="4139700" cy="34941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1" i="0" lang="en" sz="1000" u="none" cap="none" strike="noStrike">
                <a:solidFill>
                  <a:srgbClr val="BF9000"/>
                </a:solidFill>
                <a:latin typeface="Arial"/>
                <a:ea typeface="Arial"/>
                <a:cs typeface="Arial"/>
                <a:sym typeface="Arial"/>
              </a:rPr>
              <a:t>|</a:t>
            </a:r>
            <a:r>
              <a:rPr b="1" i="0" lang="en" sz="1000" u="none" cap="none" strike="noStrike">
                <a:solidFill>
                  <a:schemeClr val="dk1"/>
                </a:solidFill>
                <a:latin typeface="Arial"/>
                <a:ea typeface="Arial"/>
                <a:cs typeface="Arial"/>
                <a:sym typeface="Arial"/>
              </a:rPr>
              <a:t> Create a company</a:t>
            </a:r>
            <a:endParaRPr b="1"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1. .In order to become an independent driver Uber require you to create your own company. As Uber we  leave you the decision what kind of company you want to create. According to the polish law there are two types of companies you may choose from:</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br>
              <a:rPr b="0" i="0" lang="en" sz="1000" u="none" cap="none" strike="noStrike">
                <a:solidFill>
                  <a:schemeClr val="dk1"/>
                </a:solidFill>
                <a:latin typeface="Arial"/>
                <a:ea typeface="Arial"/>
                <a:cs typeface="Arial"/>
                <a:sym typeface="Arial"/>
              </a:rPr>
            </a:br>
            <a:r>
              <a:rPr b="0" i="0" lang="en" sz="1000" u="none" cap="none" strike="noStrike">
                <a:solidFill>
                  <a:schemeClr val="dk1"/>
                </a:solidFill>
                <a:latin typeface="Arial"/>
                <a:ea typeface="Arial"/>
                <a:cs typeface="Arial"/>
                <a:sym typeface="Arial"/>
              </a:rPr>
              <a:t>- personal company (CEIDG registry),</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 incorporated company (KRS registry) </a:t>
            </a:r>
            <a:br>
              <a:rPr b="0" i="0" lang="en" sz="1000" u="none" cap="none" strike="noStrike">
                <a:solidFill>
                  <a:schemeClr val="dk1"/>
                </a:solidFill>
                <a:latin typeface="Arial"/>
                <a:ea typeface="Arial"/>
                <a:cs typeface="Arial"/>
                <a:sym typeface="Arial"/>
              </a:rPr>
            </a:br>
            <a:br>
              <a:rPr b="0" i="0" lang="en" sz="1000" u="none" cap="none" strike="noStrike">
                <a:solidFill>
                  <a:schemeClr val="dk1"/>
                </a:solidFill>
                <a:latin typeface="Arial"/>
                <a:ea typeface="Arial"/>
                <a:cs typeface="Arial"/>
                <a:sym typeface="Arial"/>
              </a:rPr>
            </a:br>
            <a:r>
              <a:rPr b="0" i="0" lang="en" sz="1000" u="none" cap="none" strike="noStrike">
                <a:solidFill>
                  <a:schemeClr val="dk1"/>
                </a:solidFill>
                <a:latin typeface="Arial"/>
                <a:ea typeface="Arial"/>
                <a:cs typeface="Arial"/>
                <a:sym typeface="Arial"/>
              </a:rPr>
              <a:t>Uber recommends you to consult your business decision with the professional as Uber doesn’t provide law or tax advices.</a:t>
            </a:r>
            <a:br>
              <a:rPr b="0" i="0" lang="en" sz="1000" u="none" cap="none" strike="noStrike">
                <a:solidFill>
                  <a:schemeClr val="dk1"/>
                </a:solidFill>
                <a:latin typeface="Arial"/>
                <a:ea typeface="Arial"/>
                <a:cs typeface="Arial"/>
                <a:sym typeface="Arial"/>
              </a:rPr>
            </a:br>
            <a:r>
              <a:rPr b="0" i="0" lang="en" sz="1000" u="none" cap="none" strike="noStrike">
                <a:solidFill>
                  <a:schemeClr val="dk1"/>
                </a:solidFill>
                <a:latin typeface="Arial"/>
                <a:ea typeface="Arial"/>
                <a:cs typeface="Arial"/>
                <a:sym typeface="Arial"/>
              </a:rPr>
              <a:t>However when registering a company, select the PKD code 49.32.Z (personal taxi operations).</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2. Apply for taxi license for your company</a:t>
            </a:r>
            <a:endParaRPr b="0" i="0" sz="1000" u="none" cap="none" strike="noStrike">
              <a:solidFill>
                <a:schemeClr val="dk1"/>
              </a:solidFill>
              <a:latin typeface="Arial"/>
              <a:ea typeface="Arial"/>
              <a:cs typeface="Arial"/>
              <a:sym typeface="Arial"/>
            </a:endParaRPr>
          </a:p>
          <a:p>
            <a:pPr indent="-292100" lvl="0" marL="914400" marR="0" rtl="0" algn="l">
              <a:lnSpc>
                <a:spcPct val="100000"/>
              </a:lnSpc>
              <a:spcBef>
                <a:spcPts val="60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Follow the steps in this </a:t>
            </a:r>
            <a:r>
              <a:rPr b="0" i="0" lang="en" sz="1000" u="sng" cap="none" strike="noStrike">
                <a:solidFill>
                  <a:schemeClr val="accent5"/>
                </a:solidFill>
                <a:latin typeface="Arial"/>
                <a:ea typeface="Arial"/>
                <a:cs typeface="Arial"/>
                <a:sym typeface="Arial"/>
                <a:hlinkClick r:id="rId3">
                  <a:extLst>
                    <a:ext uri="{A12FA001-AC4F-418D-AE19-62706E023703}">
                      <ahyp:hlinkClr val="tx"/>
                    </a:ext>
                  </a:extLst>
                </a:hlinkClick>
              </a:rPr>
              <a:t>document</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t/>
            </a:r>
            <a:endParaRPr b="0" i="1"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600"/>
              </a:spcAft>
              <a:buClr>
                <a:srgbClr val="000000"/>
              </a:buClr>
              <a:buSzPts val="1000"/>
              <a:buFont typeface="Arial"/>
              <a:buNone/>
            </a:pPr>
            <a:r>
              <a:t/>
            </a:r>
            <a:endParaRPr b="1" i="0" sz="1000" u="none" cap="none" strike="noStrike">
              <a:solidFill>
                <a:srgbClr val="BF9000"/>
              </a:solidFill>
              <a:latin typeface="Arial"/>
              <a:ea typeface="Arial"/>
              <a:cs typeface="Arial"/>
              <a:sym typeface="Arial"/>
            </a:endParaRPr>
          </a:p>
        </p:txBody>
      </p:sp>
      <p:sp>
        <p:nvSpPr>
          <p:cNvPr id="253" name="Google Shape;253;p13"/>
          <p:cNvSpPr txBox="1"/>
          <p:nvPr/>
        </p:nvSpPr>
        <p:spPr>
          <a:xfrm>
            <a:off x="0" y="0"/>
            <a:ext cx="3000000" cy="330900"/>
          </a:xfrm>
          <a:prstGeom prst="rect">
            <a:avLst/>
          </a:prstGeom>
          <a:noFill/>
          <a:ln>
            <a:noFill/>
          </a:ln>
        </p:spPr>
        <p:txBody>
          <a:bodyPr anchorCtr="0" anchor="t" bIns="91425" lIns="91425" spcFirstLastPara="1" rIns="91425" wrap="square" tIns="91425">
            <a:spAutoFit/>
          </a:bodyPr>
          <a:lstStyle/>
          <a:p>
            <a:pPr indent="0" lvl="0" marL="0" marR="0" rtl="0" algn="l">
              <a:lnSpc>
                <a:spcPct val="95000"/>
              </a:lnSpc>
              <a:spcBef>
                <a:spcPts val="0"/>
              </a:spcBef>
              <a:spcAft>
                <a:spcPts val="0"/>
              </a:spcAft>
              <a:buClr>
                <a:srgbClr val="000000"/>
              </a:buClr>
              <a:buSzPts val="1000"/>
              <a:buFont typeface="Arial"/>
              <a:buNone/>
            </a:pPr>
            <a:r>
              <a:rPr b="1" i="0" lang="en" sz="1000" u="none" cap="none" strike="noStrike">
                <a:solidFill>
                  <a:srgbClr val="F1C232"/>
                </a:solidFill>
                <a:latin typeface="Arial"/>
                <a:ea typeface="Arial"/>
                <a:cs typeface="Arial"/>
                <a:sym typeface="Arial"/>
              </a:rPr>
              <a:t>Start as fleet partner</a:t>
            </a:r>
            <a:endParaRPr b="1" i="0" sz="1000" u="none" cap="none" strike="noStrike">
              <a:solidFill>
                <a:srgbClr val="F1C232"/>
              </a:solidFill>
              <a:latin typeface="Arial"/>
              <a:ea typeface="Arial"/>
              <a:cs typeface="Arial"/>
              <a:sym typeface="Arial"/>
            </a:endParaRPr>
          </a:p>
        </p:txBody>
      </p:sp>
      <p:sp>
        <p:nvSpPr>
          <p:cNvPr id="254" name="Google Shape;254;p13"/>
          <p:cNvSpPr txBox="1"/>
          <p:nvPr/>
        </p:nvSpPr>
        <p:spPr>
          <a:xfrm>
            <a:off x="4980600" y="1419900"/>
            <a:ext cx="3807300" cy="3186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1" i="0" lang="en" sz="1000" u="none" cap="none" strike="noStrike">
                <a:solidFill>
                  <a:srgbClr val="BF9000"/>
                </a:solidFill>
                <a:latin typeface="Arial"/>
                <a:ea typeface="Arial"/>
                <a:cs typeface="Arial"/>
                <a:sym typeface="Arial"/>
              </a:rPr>
              <a:t>|</a:t>
            </a:r>
            <a:r>
              <a:rPr b="1" i="0" lang="en" sz="1000" u="none" cap="none" strike="noStrike">
                <a:solidFill>
                  <a:schemeClr val="dk1"/>
                </a:solidFill>
                <a:latin typeface="Arial"/>
                <a:ea typeface="Arial"/>
                <a:cs typeface="Arial"/>
                <a:sym typeface="Arial"/>
              </a:rPr>
              <a:t> Apply for a </a:t>
            </a:r>
            <a:r>
              <a:rPr b="1" i="0" lang="en" sz="1000" u="sng" cap="none" strike="noStrike">
                <a:solidFill>
                  <a:schemeClr val="dk1"/>
                </a:solidFill>
                <a:latin typeface="Arial"/>
                <a:ea typeface="Arial"/>
                <a:cs typeface="Arial"/>
                <a:sym typeface="Arial"/>
              </a:rPr>
              <a:t>taxi license for your company</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60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Accomplish following steps:</a:t>
            </a:r>
            <a:endParaRPr b="0" i="0" sz="1000" u="none" cap="none" strike="noStrike">
              <a:solidFill>
                <a:schemeClr val="dk1"/>
              </a:solidFill>
              <a:latin typeface="Arial"/>
              <a:ea typeface="Arial"/>
              <a:cs typeface="Arial"/>
              <a:sym typeface="Arial"/>
            </a:endParaRPr>
          </a:p>
          <a:p>
            <a:pPr indent="-292100" lvl="1" marL="9144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own a car</a:t>
            </a:r>
            <a:endParaRPr b="0" i="0" sz="1000" u="none" cap="none" strike="noStrike">
              <a:solidFill>
                <a:schemeClr val="dk1"/>
              </a:solidFill>
              <a:latin typeface="Arial"/>
              <a:ea typeface="Arial"/>
              <a:cs typeface="Arial"/>
              <a:sym typeface="Arial"/>
            </a:endParaRPr>
          </a:p>
          <a:p>
            <a:pPr indent="-292100" lvl="1" marL="9144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make medical and psychological checks</a:t>
            </a:r>
            <a:endParaRPr b="0" i="0" sz="1000" u="none" cap="none" strike="noStrike">
              <a:solidFill>
                <a:schemeClr val="dk1"/>
              </a:solidFill>
              <a:latin typeface="Arial"/>
              <a:ea typeface="Arial"/>
              <a:cs typeface="Arial"/>
              <a:sym typeface="Arial"/>
            </a:endParaRPr>
          </a:p>
          <a:p>
            <a:pPr indent="-292100" lvl="1" marL="9144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collect criminal history document from district court</a:t>
            </a:r>
            <a:endParaRPr b="0" i="0" sz="1000" u="none" cap="none" strike="noStrike">
              <a:solidFill>
                <a:schemeClr val="dk1"/>
              </a:solidFill>
              <a:latin typeface="Arial"/>
              <a:ea typeface="Arial"/>
              <a:cs typeface="Arial"/>
              <a:sym typeface="Arial"/>
            </a:endParaRPr>
          </a:p>
          <a:p>
            <a:pPr indent="-292100" lvl="1" marL="9144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equip your car with necessary taxi elements</a:t>
            </a:r>
            <a:endParaRPr b="0" i="0" sz="1000" u="none" cap="none" strike="noStrike">
              <a:solidFill>
                <a:schemeClr val="dk1"/>
              </a:solidFill>
              <a:latin typeface="Arial"/>
              <a:ea typeface="Arial"/>
              <a:cs typeface="Arial"/>
              <a:sym typeface="Arial"/>
            </a:endParaRPr>
          </a:p>
          <a:p>
            <a:pPr indent="-292100" lvl="1" marL="9144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reach out to any district inspection station for taxi check-up of your car</a:t>
            </a:r>
            <a:endParaRPr b="0" i="0" sz="1000" u="none" cap="none" strike="noStrike">
              <a:solidFill>
                <a:schemeClr val="dk1"/>
              </a:solidFill>
              <a:latin typeface="Arial"/>
              <a:ea typeface="Arial"/>
              <a:cs typeface="Arial"/>
              <a:sym typeface="Arial"/>
            </a:endParaRPr>
          </a:p>
          <a:p>
            <a:pPr indent="-292100" lvl="1" marL="9144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 receive the taxi stamp in your car’s registration document from the vehicle’s registration office</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Apply for a taxi license for your company at the </a:t>
            </a:r>
            <a:r>
              <a:rPr b="1" i="0" lang="en" sz="1000" u="none" cap="none" strike="noStrike">
                <a:solidFill>
                  <a:schemeClr val="dk1"/>
                </a:solidFill>
                <a:latin typeface="Arial"/>
                <a:ea typeface="Arial"/>
                <a:cs typeface="Arial"/>
                <a:sym typeface="Arial"/>
              </a:rPr>
              <a:t>local City Hall’s taxi license department</a:t>
            </a:r>
            <a:r>
              <a:rPr b="0" i="0" lang="en" sz="1000" u="none" cap="none" strike="noStrike">
                <a:solidFill>
                  <a:schemeClr val="dk1"/>
                </a:solidFill>
                <a:latin typeface="Arial"/>
                <a:ea typeface="Arial"/>
                <a:cs typeface="Arial"/>
                <a:sym typeface="Arial"/>
              </a:rPr>
              <a:t> - more information </a:t>
            </a:r>
            <a:r>
              <a:rPr b="0" i="0" lang="en" sz="1000" u="sng" cap="none" strike="noStrike">
                <a:solidFill>
                  <a:schemeClr val="accent5"/>
                </a:solidFill>
                <a:latin typeface="Arial"/>
                <a:ea typeface="Arial"/>
                <a:cs typeface="Arial"/>
                <a:sym typeface="Arial"/>
                <a:hlinkClick r:id="rId4">
                  <a:extLst>
                    <a:ext uri="{A12FA001-AC4F-418D-AE19-62706E023703}">
                      <ahyp:hlinkClr val="tx"/>
                    </a:ext>
                  </a:extLst>
                </a:hlinkClick>
              </a:rPr>
              <a:t>here</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Await for your taxi license for your company </a:t>
            </a:r>
            <a:br>
              <a:rPr b="0" i="0" lang="en" sz="1000" u="none" cap="none" strike="noStrike">
                <a:solidFill>
                  <a:schemeClr val="dk1"/>
                </a:solidFill>
                <a:latin typeface="Arial"/>
                <a:ea typeface="Arial"/>
                <a:cs typeface="Arial"/>
                <a:sym typeface="Arial"/>
              </a:rPr>
            </a:br>
            <a:r>
              <a:rPr b="0" i="1" lang="en" sz="1000" u="none" cap="none" strike="noStrike">
                <a:solidFill>
                  <a:schemeClr val="dk1"/>
                </a:solidFill>
                <a:latin typeface="Arial"/>
                <a:ea typeface="Arial"/>
                <a:cs typeface="Arial"/>
                <a:sym typeface="Arial"/>
              </a:rPr>
              <a:t>Please note: This process may take up to 2-4 weeks.</a:t>
            </a:r>
            <a:endParaRPr b="0" i="1"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Receive your taxi license</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chemeClr val="dk1"/>
              </a:buClr>
              <a:buSzPts val="1100"/>
              <a:buFont typeface="Arial"/>
              <a:buNone/>
            </a:pPr>
            <a:r>
              <a:rPr b="0" i="1" lang="en" sz="1000" u="none" cap="none" strike="noStrike">
                <a:solidFill>
                  <a:schemeClr val="dk1"/>
                </a:solidFill>
                <a:latin typeface="Arial"/>
                <a:ea typeface="Arial"/>
                <a:cs typeface="Arial"/>
                <a:sym typeface="Arial"/>
              </a:rPr>
              <a:t>Have you received all the above documents?</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600"/>
              </a:spcAft>
              <a:buClr>
                <a:srgbClr val="000000"/>
              </a:buClr>
              <a:buSzPts val="1000"/>
              <a:buFont typeface="Arial"/>
              <a:buNone/>
            </a:pPr>
            <a:r>
              <a:t/>
            </a:r>
            <a:endParaRPr b="1" i="0" sz="1000" u="none" cap="none" strike="noStrike">
              <a:solidFill>
                <a:srgbClr val="BF9000"/>
              </a:solidFill>
              <a:latin typeface="Arial"/>
              <a:ea typeface="Arial"/>
              <a:cs typeface="Arial"/>
              <a:sym typeface="Arial"/>
            </a:endParaRPr>
          </a:p>
        </p:txBody>
      </p:sp>
      <p:sp>
        <p:nvSpPr>
          <p:cNvPr id="255" name="Google Shape;255;p13"/>
          <p:cNvSpPr txBox="1"/>
          <p:nvPr/>
        </p:nvSpPr>
        <p:spPr>
          <a:xfrm>
            <a:off x="6144000" y="4804800"/>
            <a:ext cx="3000000" cy="338700"/>
          </a:xfrm>
          <a:prstGeom prst="rect">
            <a:avLst/>
          </a:prstGeom>
          <a:noFill/>
          <a:ln>
            <a:noFill/>
          </a:ln>
        </p:spPr>
        <p:txBody>
          <a:bodyPr anchorCtr="0" anchor="t" bIns="91425" lIns="91425" spcFirstLastPara="1" rIns="91425" wrap="square" tIns="91425">
            <a:spAutoFit/>
          </a:bodyPr>
          <a:lstStyle/>
          <a:p>
            <a:pPr indent="0" lvl="0" marL="0" marR="0" rtl="0" algn="r">
              <a:lnSpc>
                <a:spcPct val="115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Issues? Contact </a:t>
            </a:r>
            <a:r>
              <a:rPr b="0" i="0" lang="en" sz="1000" u="sng" cap="none" strike="noStrike">
                <a:solidFill>
                  <a:schemeClr val="accent5"/>
                </a:solidFill>
                <a:latin typeface="Arial"/>
                <a:ea typeface="Arial"/>
                <a:cs typeface="Arial"/>
                <a:sym typeface="Arial"/>
                <a:hlinkClick r:id="rId5">
                  <a:extLst>
                    <a:ext uri="{A12FA001-AC4F-418D-AE19-62706E023703}">
                      <ahyp:hlinkClr val="tx"/>
                    </a:ext>
                  </a:extLst>
                </a:hlinkClick>
              </a:rPr>
              <a:t>support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14"/>
          <p:cNvSpPr txBox="1"/>
          <p:nvPr/>
        </p:nvSpPr>
        <p:spPr>
          <a:xfrm>
            <a:off x="261675" y="349550"/>
            <a:ext cx="5646900" cy="47253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1" i="0" lang="en" sz="1500" u="none" cap="none" strike="noStrike">
                <a:solidFill>
                  <a:srgbClr val="F1C232"/>
                </a:solidFill>
                <a:latin typeface="Arial"/>
                <a:ea typeface="Arial"/>
                <a:cs typeface="Arial"/>
                <a:sym typeface="Arial"/>
              </a:rPr>
              <a:t>I </a:t>
            </a:r>
            <a:r>
              <a:rPr b="1" i="0" lang="en" sz="1500" u="none" cap="none" strike="noStrike">
                <a:solidFill>
                  <a:schemeClr val="dk1"/>
                </a:solidFill>
                <a:latin typeface="Arial"/>
                <a:ea typeface="Arial"/>
                <a:cs typeface="Arial"/>
                <a:sym typeface="Arial"/>
              </a:rPr>
              <a:t>Step 3 - Arrange a vehicle</a:t>
            </a:r>
            <a:endParaRPr b="1" i="0" sz="15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Which vehicle will you use for your first trip with the Uber app? Check what additional steps you need to take.</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600"/>
              </a:spcBef>
              <a:spcAft>
                <a:spcPts val="0"/>
              </a:spcAft>
              <a:buClr>
                <a:schemeClr val="dk1"/>
              </a:buClr>
              <a:buSzPts val="1000"/>
              <a:buFont typeface="Arial"/>
              <a:buAutoNum type="arabicPeriod"/>
            </a:pPr>
            <a:r>
              <a:rPr b="1" i="0" lang="en" sz="1000" u="none" cap="none" strike="noStrike">
                <a:solidFill>
                  <a:schemeClr val="dk1"/>
                </a:solidFill>
                <a:latin typeface="Arial"/>
                <a:ea typeface="Arial"/>
                <a:cs typeface="Arial"/>
                <a:sym typeface="Arial"/>
              </a:rPr>
              <a:t>Find a vehicle </a:t>
            </a:r>
            <a:r>
              <a:rPr b="0" i="0" lang="en" sz="1000" u="none" cap="none" strike="noStrike">
                <a:solidFill>
                  <a:schemeClr val="dk1"/>
                </a:solidFill>
                <a:latin typeface="Arial"/>
                <a:ea typeface="Arial"/>
                <a:cs typeface="Arial"/>
                <a:sym typeface="Arial"/>
              </a:rPr>
              <a:t>- find an overview of vehicle requirements </a:t>
            </a:r>
            <a:r>
              <a:rPr b="0" i="0" lang="en" sz="1000" u="sng" cap="none" strike="noStrike">
                <a:solidFill>
                  <a:schemeClr val="hlink"/>
                </a:solidFill>
                <a:latin typeface="Arial"/>
                <a:ea typeface="Arial"/>
                <a:cs typeface="Arial"/>
                <a:sym typeface="Arial"/>
                <a:hlinkClick r:id="rId3"/>
              </a:rPr>
              <a:t>here</a:t>
            </a:r>
            <a:br>
              <a:rPr b="0" i="0" lang="en" sz="1000" u="none" cap="none" strike="noStrike">
                <a:solidFill>
                  <a:schemeClr val="dk1"/>
                </a:solidFill>
                <a:latin typeface="Arial"/>
                <a:ea typeface="Arial"/>
                <a:cs typeface="Arial"/>
                <a:sym typeface="Arial"/>
              </a:rPr>
            </a:b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1" i="0" lang="en" sz="1000" u="none" cap="none" strike="noStrike">
                <a:solidFill>
                  <a:schemeClr val="dk1"/>
                </a:solidFill>
                <a:latin typeface="Arial"/>
                <a:ea typeface="Arial"/>
                <a:cs typeface="Arial"/>
                <a:sym typeface="Arial"/>
              </a:rPr>
              <a:t>Buy a vehicle</a:t>
            </a:r>
            <a:endParaRPr b="1"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1" i="0" lang="en" sz="1000" u="none" cap="none" strike="noStrike">
                <a:solidFill>
                  <a:schemeClr val="dk1"/>
                </a:solidFill>
                <a:latin typeface="Arial"/>
                <a:ea typeface="Arial"/>
                <a:cs typeface="Arial"/>
                <a:sym typeface="Arial"/>
              </a:rPr>
              <a:t>Lease a vehicle </a:t>
            </a:r>
            <a:r>
              <a:rPr b="0" i="0" lang="en" sz="1000" u="none" cap="none" strike="noStrike">
                <a:solidFill>
                  <a:schemeClr val="dk1"/>
                </a:solidFill>
                <a:latin typeface="Arial"/>
                <a:ea typeface="Arial"/>
                <a:cs typeface="Arial"/>
                <a:sym typeface="Arial"/>
              </a:rPr>
              <a:t>- Choose a full lease (operational lease) or financial lease if you want to own the vehicle at the end of the lease period. </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1" i="0" lang="en" sz="1000" u="none" cap="none" strike="noStrike">
                <a:solidFill>
                  <a:schemeClr val="dk1"/>
                </a:solidFill>
                <a:latin typeface="Arial"/>
                <a:ea typeface="Arial"/>
                <a:cs typeface="Arial"/>
                <a:sym typeface="Arial"/>
              </a:rPr>
              <a:t>Rent a vehicle</a:t>
            </a:r>
            <a:br>
              <a:rPr b="1" i="0" lang="en" sz="1000" u="none" cap="none" strike="noStrike">
                <a:solidFill>
                  <a:schemeClr val="dk1"/>
                </a:solidFill>
                <a:latin typeface="Arial"/>
                <a:ea typeface="Arial"/>
                <a:cs typeface="Arial"/>
                <a:sym typeface="Arial"/>
              </a:rPr>
            </a:br>
            <a:endParaRPr b="1"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AutoNum type="arabicPeriod"/>
            </a:pPr>
            <a:r>
              <a:rPr b="1" i="0" lang="en" sz="1000" u="none" cap="none" strike="noStrike">
                <a:solidFill>
                  <a:schemeClr val="dk1"/>
                </a:solidFill>
                <a:latin typeface="Arial"/>
                <a:ea typeface="Arial"/>
                <a:cs typeface="Arial"/>
                <a:sym typeface="Arial"/>
              </a:rPr>
              <a:t>Insure your vehicle</a:t>
            </a:r>
            <a:endParaRPr b="1"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Make sure your vehicle is properly insured and have proof of this insurance. Do you lease a vehicle? Check whether it is part of your contract.</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600"/>
              </a:spcBef>
              <a:spcAft>
                <a:spcPts val="0"/>
              </a:spcAft>
              <a:buClr>
                <a:schemeClr val="dk1"/>
              </a:buClr>
              <a:buSzPts val="1000"/>
              <a:buFont typeface="Arial"/>
              <a:buAutoNum type="arabicPeriod"/>
            </a:pPr>
            <a:r>
              <a:rPr b="1" i="0" lang="en" sz="1000" u="none" cap="none" strike="noStrike">
                <a:solidFill>
                  <a:schemeClr val="dk1"/>
                </a:solidFill>
                <a:latin typeface="Arial"/>
                <a:ea typeface="Arial"/>
                <a:cs typeface="Arial"/>
                <a:sym typeface="Arial"/>
              </a:rPr>
              <a:t>Equip a vehicle with taxi signage and a taxi lamp (according to the local taxi law)</a:t>
            </a:r>
            <a:endParaRPr b="1"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In Poland, every taxi is required to be equipped according to the country’s taxi  law and also local taxi law. For more information you can reach out to the local City Hall’s office or find out more </a:t>
            </a:r>
            <a:r>
              <a:rPr b="0" i="0" lang="en" sz="1000" u="sng" cap="none" strike="noStrike">
                <a:solidFill>
                  <a:schemeClr val="accent5"/>
                </a:solidFill>
                <a:latin typeface="Arial"/>
                <a:ea typeface="Arial"/>
                <a:cs typeface="Arial"/>
                <a:sym typeface="Arial"/>
                <a:hlinkClick r:id="rId4">
                  <a:extLst>
                    <a:ext uri="{A12FA001-AC4F-418D-AE19-62706E023703}">
                      <ahyp:hlinkClr val="tx"/>
                    </a:ext>
                  </a:extLst>
                </a:hlinkClick>
              </a:rPr>
              <a:t>here</a:t>
            </a:r>
            <a:r>
              <a:rPr b="0" i="0" lang="en" sz="1000" u="none" cap="none" strike="noStrike">
                <a:solidFill>
                  <a:schemeClr val="dk1"/>
                </a:solidFill>
                <a:latin typeface="Arial"/>
                <a:ea typeface="Arial"/>
                <a:cs typeface="Arial"/>
                <a:sym typeface="Arial"/>
              </a:rPr>
              <a:t>.</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600"/>
              </a:spcBef>
              <a:spcAft>
                <a:spcPts val="0"/>
              </a:spcAft>
              <a:buClr>
                <a:schemeClr val="dk1"/>
              </a:buClr>
              <a:buSzPts val="1000"/>
              <a:buFont typeface="Arial"/>
              <a:buAutoNum type="arabicPeriod"/>
            </a:pPr>
            <a:r>
              <a:rPr b="1" i="0" lang="en" sz="1000" u="none" cap="none" strike="noStrike">
                <a:solidFill>
                  <a:schemeClr val="dk1"/>
                </a:solidFill>
                <a:latin typeface="Arial"/>
                <a:ea typeface="Arial"/>
                <a:cs typeface="Arial"/>
                <a:sym typeface="Arial"/>
              </a:rPr>
              <a:t>Visit district inspection station for taxi check-up of your car</a:t>
            </a:r>
            <a:endParaRPr b="1"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During taxi check-up your vehicle will be checked if all taxi requirements are met. If inspection is successful, you will get taxi certificate document.</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600"/>
              </a:spcBef>
              <a:spcAft>
                <a:spcPts val="0"/>
              </a:spcAft>
              <a:buClr>
                <a:schemeClr val="dk1"/>
              </a:buClr>
              <a:buSzPts val="1000"/>
              <a:buFont typeface="Arial"/>
              <a:buAutoNum type="arabicPeriod"/>
            </a:pPr>
            <a:r>
              <a:rPr b="1" i="0" lang="en" sz="1000" u="none" cap="none" strike="noStrike">
                <a:solidFill>
                  <a:schemeClr val="dk1"/>
                </a:solidFill>
                <a:latin typeface="Arial"/>
                <a:ea typeface="Arial"/>
                <a:cs typeface="Arial"/>
                <a:sym typeface="Arial"/>
              </a:rPr>
              <a:t>Visit vehicle’s registration office</a:t>
            </a:r>
            <a:endParaRPr b="1"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Visit vehicle’s registration office with taxi certificate document in order to receive taxi stamp in your car’s registration document. Remember that the appropriate office is the office that is mentioned in car’s registration document.</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600"/>
              </a:spcAft>
              <a:buClr>
                <a:srgbClr val="000000"/>
              </a:buClr>
              <a:buSzPts val="1000"/>
              <a:buFont typeface="Arial"/>
              <a:buNone/>
            </a:pPr>
            <a:r>
              <a:t/>
            </a:r>
            <a:endParaRPr b="0" i="1" sz="1000" u="none" cap="none" strike="noStrike">
              <a:solidFill>
                <a:schemeClr val="dk1"/>
              </a:solidFill>
              <a:latin typeface="Arial"/>
              <a:ea typeface="Arial"/>
              <a:cs typeface="Arial"/>
              <a:sym typeface="Arial"/>
            </a:endParaRPr>
          </a:p>
        </p:txBody>
      </p:sp>
      <p:pic>
        <p:nvPicPr>
          <p:cNvPr id="261" name="Google Shape;261;p14"/>
          <p:cNvPicPr preferRelativeResize="0"/>
          <p:nvPr>
            <p:ph idx="2" type="pic"/>
          </p:nvPr>
        </p:nvPicPr>
        <p:blipFill rotWithShape="1">
          <a:blip r:embed="rId5">
            <a:alphaModFix/>
          </a:blip>
          <a:srcRect b="0" l="30625" r="17860" t="0"/>
          <a:stretch/>
        </p:blipFill>
        <p:spPr>
          <a:xfrm>
            <a:off x="6100350" y="-2250"/>
            <a:ext cx="3979023" cy="5147999"/>
          </a:xfrm>
          <a:prstGeom prst="rect">
            <a:avLst/>
          </a:prstGeom>
          <a:noFill/>
          <a:ln>
            <a:noFill/>
          </a:ln>
        </p:spPr>
      </p:pic>
      <p:sp>
        <p:nvSpPr>
          <p:cNvPr id="262" name="Google Shape;262;p14"/>
          <p:cNvSpPr txBox="1"/>
          <p:nvPr/>
        </p:nvSpPr>
        <p:spPr>
          <a:xfrm>
            <a:off x="0" y="0"/>
            <a:ext cx="3000000" cy="330900"/>
          </a:xfrm>
          <a:prstGeom prst="rect">
            <a:avLst/>
          </a:prstGeom>
          <a:noFill/>
          <a:ln>
            <a:noFill/>
          </a:ln>
        </p:spPr>
        <p:txBody>
          <a:bodyPr anchorCtr="0" anchor="t" bIns="91425" lIns="91425" spcFirstLastPara="1" rIns="91425" wrap="square" tIns="91425">
            <a:spAutoFit/>
          </a:bodyPr>
          <a:lstStyle/>
          <a:p>
            <a:pPr indent="0" lvl="0" marL="0" marR="0" rtl="0" algn="l">
              <a:lnSpc>
                <a:spcPct val="95000"/>
              </a:lnSpc>
              <a:spcBef>
                <a:spcPts val="0"/>
              </a:spcBef>
              <a:spcAft>
                <a:spcPts val="0"/>
              </a:spcAft>
              <a:buClr>
                <a:srgbClr val="000000"/>
              </a:buClr>
              <a:buSzPts val="1000"/>
              <a:buFont typeface="Arial"/>
              <a:buNone/>
            </a:pPr>
            <a:r>
              <a:rPr b="1" i="0" lang="en" sz="1000" u="none" cap="none" strike="noStrike">
                <a:solidFill>
                  <a:srgbClr val="F1C232"/>
                </a:solidFill>
                <a:latin typeface="Arial"/>
                <a:ea typeface="Arial"/>
                <a:cs typeface="Arial"/>
                <a:sym typeface="Arial"/>
              </a:rPr>
              <a:t>Start as fleet partner</a:t>
            </a:r>
            <a:endParaRPr b="1" i="0" sz="1000" u="none" cap="none" strike="noStrike">
              <a:solidFill>
                <a:srgbClr val="F1C232"/>
              </a:solidFill>
              <a:latin typeface="Arial"/>
              <a:ea typeface="Arial"/>
              <a:cs typeface="Arial"/>
              <a:sym typeface="Arial"/>
            </a:endParaRPr>
          </a:p>
        </p:txBody>
      </p:sp>
      <p:sp>
        <p:nvSpPr>
          <p:cNvPr id="263" name="Google Shape;263;p14"/>
          <p:cNvSpPr txBox="1"/>
          <p:nvPr/>
        </p:nvSpPr>
        <p:spPr>
          <a:xfrm>
            <a:off x="3096000" y="4804800"/>
            <a:ext cx="3000000" cy="338700"/>
          </a:xfrm>
          <a:prstGeom prst="rect">
            <a:avLst/>
          </a:prstGeom>
          <a:noFill/>
          <a:ln>
            <a:noFill/>
          </a:ln>
        </p:spPr>
        <p:txBody>
          <a:bodyPr anchorCtr="0" anchor="t" bIns="91425" lIns="91425" spcFirstLastPara="1" rIns="91425" wrap="square" tIns="91425">
            <a:spAutoFit/>
          </a:bodyPr>
          <a:lstStyle/>
          <a:p>
            <a:pPr indent="0" lvl="0" marL="0" marR="0" rtl="0" algn="r">
              <a:lnSpc>
                <a:spcPct val="115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Issues? Contact </a:t>
            </a:r>
            <a:r>
              <a:rPr b="0" i="0" lang="en" sz="1000" u="sng" cap="none" strike="noStrike">
                <a:solidFill>
                  <a:schemeClr val="accent5"/>
                </a:solidFill>
                <a:latin typeface="Arial"/>
                <a:ea typeface="Arial"/>
                <a:cs typeface="Arial"/>
                <a:sym typeface="Arial"/>
                <a:hlinkClick r:id="rId6">
                  <a:extLst>
                    <a:ext uri="{A12FA001-AC4F-418D-AE19-62706E023703}">
                      <ahyp:hlinkClr val="tx"/>
                    </a:ext>
                  </a:extLst>
                </a:hlinkClick>
              </a:rPr>
              <a:t>support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15"/>
          <p:cNvSpPr txBox="1"/>
          <p:nvPr/>
        </p:nvSpPr>
        <p:spPr>
          <a:xfrm>
            <a:off x="227850" y="567300"/>
            <a:ext cx="5115600" cy="1423500"/>
          </a:xfrm>
          <a:prstGeom prst="rect">
            <a:avLst/>
          </a:prstGeom>
          <a:noFill/>
          <a:ln>
            <a:noFill/>
          </a:ln>
        </p:spPr>
        <p:txBody>
          <a:bodyPr anchorCtr="0" anchor="t" bIns="91425" lIns="91425" spcFirstLastPara="1" rIns="91425" wrap="square" tIns="91425">
            <a:normAutofit fontScale="92500" lnSpcReduction="10000"/>
          </a:bodyPr>
          <a:lstStyle/>
          <a:p>
            <a:pPr indent="0" lvl="0" marL="0" marR="0" rtl="0" algn="l">
              <a:lnSpc>
                <a:spcPct val="100000"/>
              </a:lnSpc>
              <a:spcBef>
                <a:spcPts val="0"/>
              </a:spcBef>
              <a:spcAft>
                <a:spcPts val="0"/>
              </a:spcAft>
              <a:buClr>
                <a:schemeClr val="dk1"/>
              </a:buClr>
              <a:buSzPct val="73333"/>
              <a:buFont typeface="Arial"/>
              <a:buNone/>
            </a:pPr>
            <a:r>
              <a:rPr b="1" i="0" lang="en" sz="1500" u="none" cap="none" strike="noStrike">
                <a:solidFill>
                  <a:srgbClr val="F1C232"/>
                </a:solidFill>
                <a:latin typeface="Arial"/>
                <a:ea typeface="Arial"/>
                <a:cs typeface="Arial"/>
                <a:sym typeface="Arial"/>
              </a:rPr>
              <a:t> I</a:t>
            </a:r>
            <a:r>
              <a:rPr b="1" i="0" lang="en" sz="1500" u="none" cap="none" strike="noStrike">
                <a:solidFill>
                  <a:schemeClr val="dk1"/>
                </a:solidFill>
                <a:latin typeface="Arial"/>
                <a:ea typeface="Arial"/>
                <a:cs typeface="Arial"/>
                <a:sym typeface="Arial"/>
              </a:rPr>
              <a:t>Step 4 - Driver in-person verification</a:t>
            </a:r>
            <a:endParaRPr b="1" i="0" sz="15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ct val="100000"/>
              <a:buFont typeface="Arial"/>
              <a:buNone/>
            </a:pPr>
            <a:r>
              <a:rPr b="0" i="0" lang="en" sz="1000" u="none" cap="none" strike="noStrike">
                <a:solidFill>
                  <a:schemeClr val="dk1"/>
                </a:solidFill>
                <a:latin typeface="Arial"/>
                <a:ea typeface="Arial"/>
                <a:cs typeface="Arial"/>
                <a:sym typeface="Arial"/>
              </a:rPr>
              <a:t>Finished all the steps above? Time for your personal verification.</a:t>
            </a:r>
            <a:br>
              <a:rPr b="0" i="0" lang="en" sz="1000" u="none" cap="none" strike="noStrike">
                <a:solidFill>
                  <a:schemeClr val="dk1"/>
                </a:solidFill>
                <a:latin typeface="Arial"/>
                <a:ea typeface="Arial"/>
                <a:cs typeface="Arial"/>
                <a:sym typeface="Arial"/>
              </a:rPr>
            </a:br>
            <a:r>
              <a:rPr b="0" i="0" lang="en" sz="1000" u="none" cap="none" strike="noStrike">
                <a:solidFill>
                  <a:schemeClr val="dk1"/>
                </a:solidFill>
                <a:latin typeface="Arial"/>
                <a:ea typeface="Arial"/>
                <a:cs typeface="Arial"/>
                <a:sym typeface="Arial"/>
              </a:rPr>
              <a:t>Book an appointment via App or </a:t>
            </a:r>
            <a:r>
              <a:rPr b="0" i="0" lang="en" sz="1000" u="sng" cap="none" strike="noStrike">
                <a:solidFill>
                  <a:schemeClr val="hlink"/>
                </a:solidFill>
                <a:latin typeface="Arial"/>
                <a:ea typeface="Arial"/>
                <a:cs typeface="Arial"/>
                <a:sym typeface="Arial"/>
                <a:hlinkClick r:id="rId3"/>
              </a:rPr>
              <a:t>website </a:t>
            </a:r>
            <a:r>
              <a:rPr b="0" i="0" lang="en" sz="1000" u="none" cap="none" strike="noStrike">
                <a:solidFill>
                  <a:schemeClr val="dk1"/>
                </a:solidFill>
                <a:latin typeface="Arial"/>
                <a:ea typeface="Arial"/>
                <a:cs typeface="Arial"/>
                <a:sym typeface="Arial"/>
              </a:rPr>
              <a:t>and go to the verification office with your ID document, driver’s license and criminal record document all physically(issued no longer than 30 days before you come for verification). </a:t>
            </a:r>
            <a:br>
              <a:rPr b="0" i="0" lang="en" sz="1000" u="none" cap="none" strike="noStrike">
                <a:solidFill>
                  <a:schemeClr val="dk1"/>
                </a:solidFill>
                <a:latin typeface="Arial"/>
                <a:ea typeface="Arial"/>
                <a:cs typeface="Arial"/>
                <a:sym typeface="Arial"/>
              </a:rPr>
            </a:br>
            <a:r>
              <a:rPr b="0" i="0" lang="en" sz="1000" u="none" cap="none" strike="noStrike">
                <a:solidFill>
                  <a:schemeClr val="dk1"/>
                </a:solidFill>
                <a:latin typeface="Arial"/>
                <a:ea typeface="Arial"/>
                <a:cs typeface="Arial"/>
                <a:sym typeface="Arial"/>
              </a:rPr>
              <a:t>During the verification, our agents will make you a profile picture on special Uber’s background.!</a:t>
            </a:r>
            <a:br>
              <a:rPr b="0" i="0" lang="en" sz="1000" u="none" cap="none" strike="noStrike">
                <a:solidFill>
                  <a:schemeClr val="dk1"/>
                </a:solidFill>
                <a:latin typeface="Arial"/>
                <a:ea typeface="Arial"/>
                <a:cs typeface="Arial"/>
                <a:sym typeface="Arial"/>
              </a:rPr>
            </a:br>
            <a:r>
              <a:rPr b="0" i="1" lang="en" sz="1000" u="none" cap="none" strike="noStrike">
                <a:solidFill>
                  <a:schemeClr val="dk1"/>
                </a:solidFill>
                <a:latin typeface="Arial"/>
                <a:ea typeface="Arial"/>
                <a:cs typeface="Arial"/>
                <a:sym typeface="Arial"/>
              </a:rPr>
              <a:t>Note: This step is required only if you want to be also a driver</a:t>
            </a:r>
            <a:endParaRPr b="0" i="1"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600"/>
              </a:spcAft>
              <a:buClr>
                <a:schemeClr val="dk1"/>
              </a:buClr>
              <a:buSzPct val="110000"/>
              <a:buFont typeface="Arial"/>
              <a:buNone/>
            </a:pPr>
            <a:r>
              <a:t/>
            </a:r>
            <a:endParaRPr b="0" i="0" sz="1000" u="none" cap="none" strike="noStrike">
              <a:solidFill>
                <a:schemeClr val="dk1"/>
              </a:solidFill>
              <a:latin typeface="Arial"/>
              <a:ea typeface="Arial"/>
              <a:cs typeface="Arial"/>
              <a:sym typeface="Arial"/>
            </a:endParaRPr>
          </a:p>
        </p:txBody>
      </p:sp>
      <p:sp>
        <p:nvSpPr>
          <p:cNvPr id="269" name="Google Shape;269;p15"/>
          <p:cNvSpPr txBox="1"/>
          <p:nvPr/>
        </p:nvSpPr>
        <p:spPr>
          <a:xfrm>
            <a:off x="209100" y="1697400"/>
            <a:ext cx="6763200" cy="3446400"/>
          </a:xfrm>
          <a:prstGeom prst="rect">
            <a:avLst/>
          </a:prstGeom>
          <a:noFill/>
          <a:ln>
            <a:noFill/>
          </a:ln>
        </p:spPr>
        <p:txBody>
          <a:bodyPr anchorCtr="0" anchor="t" bIns="91425" lIns="91425" spcFirstLastPara="1" rIns="91425" wrap="square" tIns="91425">
            <a:normAutofit lnSpcReduction="10000"/>
          </a:bodyPr>
          <a:lstStyle/>
          <a:p>
            <a:pPr indent="0" lvl="0" marL="0" marR="0" rtl="0" algn="l">
              <a:lnSpc>
                <a:spcPct val="100000"/>
              </a:lnSpc>
              <a:spcBef>
                <a:spcPts val="0"/>
              </a:spcBef>
              <a:spcAft>
                <a:spcPts val="0"/>
              </a:spcAft>
              <a:buClr>
                <a:srgbClr val="000000"/>
              </a:buClr>
              <a:buSzPts val="1500"/>
              <a:buFont typeface="Arial"/>
              <a:buNone/>
            </a:pPr>
            <a:r>
              <a:rPr b="1" i="0" lang="en" sz="1500" u="none" cap="none" strike="noStrike">
                <a:solidFill>
                  <a:srgbClr val="F1C232"/>
                </a:solidFill>
                <a:latin typeface="Arial"/>
                <a:ea typeface="Arial"/>
                <a:cs typeface="Arial"/>
                <a:sym typeface="Arial"/>
              </a:rPr>
              <a:t> I</a:t>
            </a:r>
            <a:r>
              <a:rPr b="1" i="0" lang="en" sz="1500" u="none" cap="none" strike="noStrike">
                <a:solidFill>
                  <a:schemeClr val="dk1"/>
                </a:solidFill>
                <a:latin typeface="Arial"/>
                <a:ea typeface="Arial"/>
                <a:cs typeface="Arial"/>
                <a:sym typeface="Arial"/>
              </a:rPr>
              <a:t>Step 5 - Upload your documents </a:t>
            </a:r>
            <a:endParaRPr b="1" i="0" sz="15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Have you received your final documents? </a:t>
            </a:r>
            <a:br>
              <a:rPr b="0" i="0" lang="en" sz="1000" u="none" cap="none" strike="noStrike">
                <a:solidFill>
                  <a:schemeClr val="dk1"/>
                </a:solidFill>
                <a:latin typeface="Arial"/>
                <a:ea typeface="Arial"/>
                <a:cs typeface="Arial"/>
                <a:sym typeface="Arial"/>
              </a:rPr>
            </a:br>
            <a:r>
              <a:rPr b="0" i="0" lang="en" sz="1000" u="none" cap="none" strike="noStrike">
                <a:solidFill>
                  <a:schemeClr val="dk1"/>
                </a:solidFill>
                <a:latin typeface="Arial"/>
                <a:ea typeface="Arial"/>
                <a:cs typeface="Arial"/>
                <a:sym typeface="Arial"/>
              </a:rPr>
              <a:t>Then it is time to upload them via your Uber profile via the App or on your </a:t>
            </a:r>
            <a:r>
              <a:rPr b="0" i="0" lang="en" sz="1000" u="sng" cap="none" strike="noStrike">
                <a:solidFill>
                  <a:schemeClr val="hlink"/>
                </a:solidFill>
                <a:latin typeface="Arial"/>
                <a:ea typeface="Arial"/>
                <a:cs typeface="Arial"/>
                <a:sym typeface="Arial"/>
                <a:hlinkClick r:id="rId4"/>
              </a:rPr>
              <a:t>computer</a:t>
            </a:r>
            <a:r>
              <a:rPr b="0" i="0" lang="en" sz="1000" u="none" cap="none" strike="noStrike">
                <a:solidFill>
                  <a:schemeClr val="dk1"/>
                </a:solidFill>
                <a:latin typeface="Arial"/>
                <a:ea typeface="Arial"/>
                <a:cs typeface="Arial"/>
                <a:sym typeface="Arial"/>
              </a:rPr>
              <a:t>.</a:t>
            </a:r>
            <a:br>
              <a:rPr b="0" i="0" lang="en" sz="1000" u="none" cap="none" strike="noStrike">
                <a:solidFill>
                  <a:schemeClr val="dk1"/>
                </a:solidFill>
                <a:latin typeface="Arial"/>
                <a:ea typeface="Arial"/>
                <a:cs typeface="Arial"/>
                <a:sym typeface="Arial"/>
              </a:rPr>
            </a:br>
            <a:r>
              <a:rPr b="0" i="0" lang="en" sz="1000" u="none" cap="none" strike="noStrike">
                <a:solidFill>
                  <a:schemeClr val="dk1"/>
                </a:solidFill>
                <a:latin typeface="Arial"/>
                <a:ea typeface="Arial"/>
                <a:cs typeface="Arial"/>
                <a:sym typeface="Arial"/>
              </a:rPr>
              <a:t> In your app you can find an overview of your documents with instructions on how to upload them.</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In case you didn’t already do so, upload the following documents to complete your profile:</a:t>
            </a:r>
            <a:endParaRPr b="1" i="0" sz="1500" u="none" cap="none" strike="noStrike">
              <a:solidFill>
                <a:srgbClr val="F1C232"/>
              </a:solidFill>
              <a:latin typeface="Arial"/>
              <a:ea typeface="Arial"/>
              <a:cs typeface="Arial"/>
              <a:sym typeface="Arial"/>
            </a:endParaRPr>
          </a:p>
          <a:p>
            <a:pPr indent="-292100" lvl="0" marL="457200" marR="0" rtl="0" algn="l">
              <a:lnSpc>
                <a:spcPct val="100000"/>
              </a:lnSpc>
              <a:spcBef>
                <a:spcPts val="60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Profile picture</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100" u="none" cap="none" strike="noStrike">
                <a:solidFill>
                  <a:schemeClr val="dk1"/>
                </a:solidFill>
                <a:latin typeface="Arial"/>
                <a:ea typeface="Arial"/>
                <a:cs typeface="Arial"/>
                <a:sym typeface="Arial"/>
              </a:rPr>
              <a:t>I</a:t>
            </a:r>
            <a:r>
              <a:rPr b="0" i="0" lang="en" sz="1000" u="none" cap="none" strike="noStrike">
                <a:solidFill>
                  <a:schemeClr val="dk1"/>
                </a:solidFill>
                <a:latin typeface="Arial"/>
                <a:ea typeface="Arial"/>
                <a:cs typeface="Arial"/>
                <a:sym typeface="Arial"/>
              </a:rPr>
              <a:t>D document/Passport/Residence permit (with the note ‘Access to the labour market’)</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Taxi license document</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Bank statement</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Company document (CEIDG/KRS)</a:t>
            </a:r>
            <a:endParaRPr b="0" i="0" sz="1000" u="none" cap="none" strike="noStrike">
              <a:solidFill>
                <a:schemeClr val="dk1"/>
              </a:solidFill>
              <a:latin typeface="Arial"/>
              <a:ea typeface="Arial"/>
              <a:cs typeface="Arial"/>
              <a:sym typeface="Arial"/>
            </a:endParaRPr>
          </a:p>
          <a:p>
            <a:pPr indent="-298450" lvl="0" marL="457200" marR="1266517" rtl="0" algn="l">
              <a:lnSpc>
                <a:spcPct val="100000"/>
              </a:lnSpc>
              <a:spcBef>
                <a:spcPts val="0"/>
              </a:spcBef>
              <a:spcAft>
                <a:spcPts val="0"/>
              </a:spcAft>
              <a:buClr>
                <a:schemeClr val="dk1"/>
              </a:buClr>
              <a:buSzPts val="1100"/>
              <a:buFont typeface="Arial"/>
              <a:buChar char="❏"/>
            </a:pPr>
            <a:r>
              <a:rPr b="0" i="0" lang="en" sz="1000" u="none" cap="none" strike="noStrike">
                <a:solidFill>
                  <a:schemeClr val="dk1"/>
                </a:solidFill>
                <a:latin typeface="Arial"/>
                <a:ea typeface="Arial"/>
                <a:cs typeface="Arial"/>
                <a:sym typeface="Arial"/>
              </a:rPr>
              <a:t>Criminal record document&amp;</a:t>
            </a:r>
            <a:r>
              <a:rPr lang="en" sz="1000">
                <a:solidFill>
                  <a:schemeClr val="dk1"/>
                </a:solidFill>
              </a:rPr>
              <a:t>Polish driving license </a:t>
            </a:r>
            <a:r>
              <a:rPr b="0" i="0" lang="en" sz="1000" u="none" cap="none" strike="noStrike">
                <a:solidFill>
                  <a:schemeClr val="dk1"/>
                </a:solidFill>
                <a:latin typeface="Arial"/>
                <a:ea typeface="Arial"/>
                <a:cs typeface="Arial"/>
                <a:sym typeface="Arial"/>
              </a:rPr>
              <a:t>in this </a:t>
            </a:r>
            <a:r>
              <a:rPr b="0" i="0" lang="en" sz="1000" u="sng" cap="none" strike="noStrike">
                <a:solidFill>
                  <a:schemeClr val="accent5"/>
                </a:solidFill>
                <a:latin typeface="Arial"/>
                <a:ea typeface="Arial"/>
                <a:cs typeface="Arial"/>
                <a:sym typeface="Arial"/>
                <a:hlinkClick r:id="rId5">
                  <a:extLst>
                    <a:ext uri="{A12FA001-AC4F-418D-AE19-62706E023703}">
                      <ahyp:hlinkClr val="tx"/>
                    </a:ext>
                  </a:extLst>
                </a:hlinkClick>
              </a:rPr>
              <a:t>blog</a:t>
            </a:r>
            <a:r>
              <a:rPr b="0" i="0" lang="en" sz="1000" u="none" cap="none" strike="noStrike">
                <a:solidFill>
                  <a:schemeClr val="dk1"/>
                </a:solidFill>
                <a:latin typeface="Arial"/>
                <a:ea typeface="Arial"/>
                <a:cs typeface="Arial"/>
                <a:sym typeface="Arial"/>
              </a:rPr>
              <a:t>  you can find information how you can change your driver license </a:t>
            </a:r>
            <a:endParaRPr b="0" i="0" sz="1000" u="none" cap="none" strike="noStrike">
              <a:solidFill>
                <a:schemeClr val="dk1"/>
              </a:solidFill>
              <a:latin typeface="Arial"/>
              <a:ea typeface="Arial"/>
              <a:cs typeface="Arial"/>
              <a:sym typeface="Arial"/>
            </a:endParaRPr>
          </a:p>
          <a:p>
            <a:pPr indent="0" lvl="0" marL="457200" marR="1266517" rtl="0" algn="l">
              <a:lnSpc>
                <a:spcPct val="100000"/>
              </a:lnSpc>
              <a:spcBef>
                <a:spcPts val="0"/>
              </a:spcBef>
              <a:spcAft>
                <a:spcPts val="0"/>
              </a:spcAft>
              <a:buClr>
                <a:srgbClr val="000000"/>
              </a:buClr>
              <a:buSzPts val="1000"/>
              <a:buFont typeface="Arial"/>
              <a:buNone/>
            </a:pPr>
            <a:r>
              <a:rPr b="0" i="1" lang="en" sz="1000" u="none" cap="none" strike="noStrike">
                <a:solidFill>
                  <a:schemeClr val="dk1"/>
                </a:solidFill>
                <a:latin typeface="Arial"/>
                <a:ea typeface="Arial"/>
                <a:cs typeface="Arial"/>
                <a:sym typeface="Arial"/>
              </a:rPr>
              <a:t>Note: only if you want to be also driver</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Everything complete? </a:t>
            </a:r>
            <a:endParaRPr b="0" i="0" sz="1000" u="none" cap="none" strike="noStrike">
              <a:solidFill>
                <a:schemeClr val="dk1"/>
              </a:solidFill>
              <a:latin typeface="Arial"/>
              <a:ea typeface="Arial"/>
              <a:cs typeface="Arial"/>
              <a:sym typeface="Arial"/>
            </a:endParaRPr>
          </a:p>
          <a:p>
            <a:pPr indent="-298450" lvl="0" marL="457200" marR="0" rtl="0" algn="l">
              <a:lnSpc>
                <a:spcPct val="114000"/>
              </a:lnSpc>
              <a:spcBef>
                <a:spcPts val="600"/>
              </a:spcBef>
              <a:spcAft>
                <a:spcPts val="0"/>
              </a:spcAft>
              <a:buClr>
                <a:srgbClr val="6AA84F"/>
              </a:buClr>
              <a:buSzPts val="1100"/>
              <a:buFont typeface="Arial"/>
              <a:buChar char="✓"/>
            </a:pPr>
            <a:r>
              <a:rPr b="0" i="0" lang="en" sz="1000" u="none" cap="none" strike="noStrike">
                <a:solidFill>
                  <a:schemeClr val="dk1"/>
                </a:solidFill>
                <a:latin typeface="Arial"/>
                <a:ea typeface="Arial"/>
                <a:cs typeface="Arial"/>
                <a:sym typeface="Arial"/>
              </a:rPr>
              <a:t>Fill in your tax information via the Uber Driver App or via </a:t>
            </a:r>
            <a:r>
              <a:rPr b="0" i="0" lang="en" sz="1000" u="sng" cap="none" strike="noStrike">
                <a:solidFill>
                  <a:schemeClr val="accent5"/>
                </a:solidFill>
                <a:latin typeface="Arial"/>
                <a:ea typeface="Arial"/>
                <a:cs typeface="Arial"/>
                <a:sym typeface="Arial"/>
                <a:hlinkClick r:id="rId6">
                  <a:extLst>
                    <a:ext uri="{A12FA001-AC4F-418D-AE19-62706E023703}">
                      <ahyp:hlinkClr val="tx"/>
                    </a:ext>
                  </a:extLst>
                </a:hlinkClick>
              </a:rPr>
              <a:t>supplier.uber.com</a:t>
            </a:r>
            <a:r>
              <a:rPr b="0" i="0" lang="en" sz="1000" u="none" cap="none" strike="noStrike">
                <a:solidFill>
                  <a:schemeClr val="dk1"/>
                </a:solidFill>
                <a:latin typeface="Arial"/>
                <a:ea typeface="Arial"/>
                <a:cs typeface="Arial"/>
                <a:sym typeface="Arial"/>
              </a:rPr>
              <a:t>.</a:t>
            </a:r>
            <a:endParaRPr b="0" i="0" sz="1000" u="none" cap="none" strike="noStrike">
              <a:solidFill>
                <a:schemeClr val="dk1"/>
              </a:solidFill>
              <a:latin typeface="Arial"/>
              <a:ea typeface="Arial"/>
              <a:cs typeface="Arial"/>
              <a:sym typeface="Arial"/>
            </a:endParaRPr>
          </a:p>
          <a:p>
            <a:pPr indent="-298450" lvl="0" marL="457200" marR="0" rtl="0" algn="l">
              <a:lnSpc>
                <a:spcPct val="114000"/>
              </a:lnSpc>
              <a:spcBef>
                <a:spcPts val="0"/>
              </a:spcBef>
              <a:spcAft>
                <a:spcPts val="0"/>
              </a:spcAft>
              <a:buClr>
                <a:srgbClr val="6AA84F"/>
              </a:buClr>
              <a:buSzPts val="1100"/>
              <a:buFont typeface="Arial"/>
              <a:buChar char="✓"/>
            </a:pPr>
            <a:r>
              <a:rPr b="0" i="0" lang="en" sz="1000" u="none" cap="none" strike="noStrike">
                <a:solidFill>
                  <a:schemeClr val="dk1"/>
                </a:solidFill>
                <a:latin typeface="Arial"/>
                <a:ea typeface="Arial"/>
                <a:cs typeface="Arial"/>
                <a:sym typeface="Arial"/>
              </a:rPr>
              <a:t>Fill in your bank account number in the Vault in the Uber Driver App or via </a:t>
            </a:r>
            <a:r>
              <a:rPr b="0" i="0" lang="en" sz="1000" u="sng" cap="none" strike="noStrike">
                <a:solidFill>
                  <a:schemeClr val="accent5"/>
                </a:solidFill>
                <a:latin typeface="Arial"/>
                <a:ea typeface="Arial"/>
                <a:cs typeface="Arial"/>
                <a:sym typeface="Arial"/>
                <a:hlinkClick r:id="rId7">
                  <a:extLst>
                    <a:ext uri="{A12FA001-AC4F-418D-AE19-62706E023703}">
                      <ahyp:hlinkClr val="tx"/>
                    </a:ext>
                  </a:extLst>
                </a:hlinkClick>
              </a:rPr>
              <a:t>supplier.uber.com</a:t>
            </a:r>
            <a:r>
              <a:rPr b="0" i="0" lang="en" sz="1000" u="none" cap="none" strike="noStrike">
                <a:solidFill>
                  <a:schemeClr val="dk1"/>
                </a:solidFill>
                <a:latin typeface="Arial"/>
                <a:ea typeface="Arial"/>
                <a:cs typeface="Arial"/>
                <a:sym typeface="Arial"/>
              </a:rPr>
              <a:t>.</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600"/>
              </a:spcAft>
              <a:buClr>
                <a:srgbClr val="000000"/>
              </a:buClr>
              <a:buSzPts val="1000"/>
              <a:buFont typeface="Arial"/>
              <a:buNone/>
            </a:pPr>
            <a:r>
              <a:rPr b="0" i="1" lang="en" sz="1000" u="none" cap="none" strike="noStrike">
                <a:solidFill>
                  <a:schemeClr val="dk1"/>
                </a:solidFill>
                <a:latin typeface="Arial"/>
                <a:ea typeface="Arial"/>
                <a:cs typeface="Arial"/>
                <a:sym typeface="Arial"/>
              </a:rPr>
              <a:t>Please note: It takes a maximum of 2 days to fully check your account and activate, so you can start taking trips.</a:t>
            </a:r>
            <a:endParaRPr b="0" i="1" sz="1000" u="none" cap="none" strike="noStrike">
              <a:solidFill>
                <a:schemeClr val="dk1"/>
              </a:solidFill>
              <a:latin typeface="Arial"/>
              <a:ea typeface="Arial"/>
              <a:cs typeface="Arial"/>
              <a:sym typeface="Arial"/>
            </a:endParaRPr>
          </a:p>
        </p:txBody>
      </p:sp>
      <p:sp>
        <p:nvSpPr>
          <p:cNvPr id="270" name="Google Shape;270;p15"/>
          <p:cNvSpPr txBox="1"/>
          <p:nvPr/>
        </p:nvSpPr>
        <p:spPr>
          <a:xfrm>
            <a:off x="227850" y="228600"/>
            <a:ext cx="4912500" cy="338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600"/>
              </a:spcAft>
              <a:buClr>
                <a:srgbClr val="000000"/>
              </a:buClr>
              <a:buSzPts val="1500"/>
              <a:buFont typeface="Arial"/>
              <a:buNone/>
            </a:pPr>
            <a:r>
              <a:rPr b="1" i="0" lang="en" sz="1500" u="none" cap="none" strike="noStrike">
                <a:solidFill>
                  <a:schemeClr val="dk1"/>
                </a:solidFill>
                <a:latin typeface="Arial"/>
                <a:ea typeface="Arial"/>
                <a:cs typeface="Arial"/>
                <a:sym typeface="Arial"/>
              </a:rPr>
              <a:t>You’re almost there… final steps</a:t>
            </a:r>
            <a:endParaRPr b="1" i="0" sz="1500" u="none" cap="none" strike="noStrike">
              <a:solidFill>
                <a:schemeClr val="dk1"/>
              </a:solidFill>
              <a:latin typeface="Arial"/>
              <a:ea typeface="Arial"/>
              <a:cs typeface="Arial"/>
              <a:sym typeface="Arial"/>
            </a:endParaRPr>
          </a:p>
        </p:txBody>
      </p:sp>
      <p:sp>
        <p:nvSpPr>
          <p:cNvPr id="271" name="Google Shape;271;p15"/>
          <p:cNvSpPr txBox="1"/>
          <p:nvPr/>
        </p:nvSpPr>
        <p:spPr>
          <a:xfrm>
            <a:off x="0" y="0"/>
            <a:ext cx="3000000" cy="330900"/>
          </a:xfrm>
          <a:prstGeom prst="rect">
            <a:avLst/>
          </a:prstGeom>
          <a:noFill/>
          <a:ln>
            <a:noFill/>
          </a:ln>
        </p:spPr>
        <p:txBody>
          <a:bodyPr anchorCtr="0" anchor="t" bIns="91425" lIns="91425" spcFirstLastPara="1" rIns="91425" wrap="square" tIns="91425">
            <a:spAutoFit/>
          </a:bodyPr>
          <a:lstStyle/>
          <a:p>
            <a:pPr indent="0" lvl="0" marL="0" marR="0" rtl="0" algn="l">
              <a:lnSpc>
                <a:spcPct val="95000"/>
              </a:lnSpc>
              <a:spcBef>
                <a:spcPts val="0"/>
              </a:spcBef>
              <a:spcAft>
                <a:spcPts val="0"/>
              </a:spcAft>
              <a:buClr>
                <a:srgbClr val="000000"/>
              </a:buClr>
              <a:buSzPts val="1000"/>
              <a:buFont typeface="Arial"/>
              <a:buNone/>
            </a:pPr>
            <a:r>
              <a:rPr b="1" i="0" lang="en" sz="1000" u="none" cap="none" strike="noStrike">
                <a:solidFill>
                  <a:srgbClr val="F1C232"/>
                </a:solidFill>
                <a:latin typeface="Arial"/>
                <a:ea typeface="Arial"/>
                <a:cs typeface="Arial"/>
                <a:sym typeface="Arial"/>
              </a:rPr>
              <a:t>Start as fleet partner</a:t>
            </a:r>
            <a:endParaRPr b="1" i="0" sz="1000" u="none" cap="none" strike="noStrike">
              <a:solidFill>
                <a:srgbClr val="F1C232"/>
              </a:solidFill>
              <a:latin typeface="Arial"/>
              <a:ea typeface="Arial"/>
              <a:cs typeface="Arial"/>
              <a:sym typeface="Arial"/>
            </a:endParaRPr>
          </a:p>
        </p:txBody>
      </p:sp>
      <p:sp>
        <p:nvSpPr>
          <p:cNvPr id="272" name="Google Shape;272;p15"/>
          <p:cNvSpPr txBox="1"/>
          <p:nvPr/>
        </p:nvSpPr>
        <p:spPr>
          <a:xfrm>
            <a:off x="6144000" y="4804800"/>
            <a:ext cx="3000000" cy="338700"/>
          </a:xfrm>
          <a:prstGeom prst="rect">
            <a:avLst/>
          </a:prstGeom>
          <a:noFill/>
          <a:ln>
            <a:noFill/>
          </a:ln>
        </p:spPr>
        <p:txBody>
          <a:bodyPr anchorCtr="0" anchor="t" bIns="91425" lIns="91425" spcFirstLastPara="1" rIns="91425" wrap="square" tIns="91425">
            <a:spAutoFit/>
          </a:bodyPr>
          <a:lstStyle/>
          <a:p>
            <a:pPr indent="0" lvl="0" marL="0" marR="0" rtl="0" algn="r">
              <a:lnSpc>
                <a:spcPct val="115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Issues? Contact </a:t>
            </a:r>
            <a:r>
              <a:rPr b="0" i="0" lang="en" sz="1000" u="sng" cap="none" strike="noStrike">
                <a:solidFill>
                  <a:schemeClr val="accent5"/>
                </a:solidFill>
                <a:latin typeface="Arial"/>
                <a:ea typeface="Arial"/>
                <a:cs typeface="Arial"/>
                <a:sym typeface="Arial"/>
                <a:hlinkClick r:id="rId8">
                  <a:extLst>
                    <a:ext uri="{A12FA001-AC4F-418D-AE19-62706E023703}">
                      <ahyp:hlinkClr val="tx"/>
                    </a:ext>
                  </a:extLst>
                </a:hlinkClick>
              </a:rPr>
              <a:t>support</a:t>
            </a:r>
            <a:endParaRPr b="0" i="0" sz="1400" u="none" cap="none" strike="noStrike">
              <a:solidFill>
                <a:srgbClr val="000000"/>
              </a:solidFill>
              <a:latin typeface="Arial"/>
              <a:ea typeface="Arial"/>
              <a:cs typeface="Arial"/>
              <a:sym typeface="Arial"/>
            </a:endParaRPr>
          </a:p>
        </p:txBody>
      </p:sp>
      <p:sp>
        <p:nvSpPr>
          <p:cNvPr id="273" name="Google Shape;273;p15"/>
          <p:cNvSpPr txBox="1"/>
          <p:nvPr/>
        </p:nvSpPr>
        <p:spPr>
          <a:xfrm>
            <a:off x="5807400" y="567300"/>
            <a:ext cx="3000000" cy="2016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1" i="0" lang="en" sz="1500" u="none" cap="none" strike="noStrike">
                <a:solidFill>
                  <a:srgbClr val="F1C232"/>
                </a:solidFill>
                <a:latin typeface="Arial"/>
                <a:ea typeface="Arial"/>
                <a:cs typeface="Arial"/>
                <a:sym typeface="Arial"/>
              </a:rPr>
              <a:t>I </a:t>
            </a:r>
            <a:r>
              <a:rPr b="1" i="0" lang="en" sz="1500" u="none" cap="none" strike="noStrike">
                <a:solidFill>
                  <a:schemeClr val="dk1"/>
                </a:solidFill>
                <a:latin typeface="Arial"/>
                <a:ea typeface="Arial"/>
                <a:cs typeface="Arial"/>
                <a:sym typeface="Arial"/>
              </a:rPr>
              <a:t>Step 6 - Complete your first trip</a:t>
            </a:r>
            <a:endParaRPr b="1" i="0" sz="15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If everything has been received and checked, your account will be automatically activated.</a:t>
            </a:r>
            <a:br>
              <a:rPr b="0" i="0" lang="en" sz="1000" u="none" cap="none" strike="noStrike">
                <a:solidFill>
                  <a:schemeClr val="dk1"/>
                </a:solidFill>
                <a:latin typeface="Arial"/>
                <a:ea typeface="Arial"/>
                <a:cs typeface="Arial"/>
                <a:sym typeface="Arial"/>
              </a:rPr>
            </a:br>
            <a:br>
              <a:rPr b="0" i="0" lang="en" sz="1000" u="none" cap="none" strike="noStrike">
                <a:solidFill>
                  <a:schemeClr val="dk1"/>
                </a:solidFill>
                <a:latin typeface="Arial"/>
                <a:ea typeface="Arial"/>
                <a:cs typeface="Arial"/>
                <a:sym typeface="Arial"/>
              </a:rPr>
            </a:b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1" i="0" lang="en" sz="1000" u="none" cap="none" strike="noStrike">
                <a:solidFill>
                  <a:schemeClr val="dk1"/>
                </a:solidFill>
                <a:latin typeface="Arial"/>
                <a:ea typeface="Arial"/>
                <a:cs typeface="Arial"/>
                <a:sym typeface="Arial"/>
              </a:rPr>
              <a:t>YES! Welcome to the Uber App - we can't wait to see you on the road!</a:t>
            </a:r>
            <a:r>
              <a:rPr b="1" i="0" lang="en" sz="1200" u="none" cap="none" strike="noStrike">
                <a:solidFill>
                  <a:schemeClr val="dk1"/>
                </a:solidFill>
                <a:latin typeface="Arial"/>
                <a:ea typeface="Arial"/>
                <a:cs typeface="Arial"/>
                <a:sym typeface="Arial"/>
              </a:rPr>
              <a:t> </a:t>
            </a:r>
            <a:r>
              <a:rPr b="0" i="0" lang="en" sz="1200" u="none" cap="none" strike="noStrike">
                <a:solidFill>
                  <a:schemeClr val="dk1"/>
                </a:solidFill>
                <a:latin typeface="Arial"/>
                <a:ea typeface="Arial"/>
                <a:cs typeface="Arial"/>
                <a:sym typeface="Arial"/>
              </a:rPr>
              <a:t>🚗</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60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16"/>
          <p:cNvSpPr txBox="1"/>
          <p:nvPr/>
        </p:nvSpPr>
        <p:spPr>
          <a:xfrm>
            <a:off x="227850" y="297000"/>
            <a:ext cx="8136300" cy="1723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t/>
            </a:r>
            <a:endParaRPr b="1" i="0" sz="1500" u="none" cap="none" strike="noStrike">
              <a:solidFill>
                <a:srgbClr val="F1C232"/>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As soon as you are online as a Fleet partner on the Uber platform, you can immediately manage your fleet online via the </a:t>
            </a:r>
            <a:r>
              <a:rPr b="0" i="0" lang="en" sz="1000" u="sng" cap="none" strike="noStrike">
                <a:solidFill>
                  <a:schemeClr val="hlink"/>
                </a:solidFill>
                <a:latin typeface="Arial"/>
                <a:ea typeface="Arial"/>
                <a:cs typeface="Arial"/>
                <a:sym typeface="Arial"/>
                <a:hlinkClick r:id="rId3"/>
              </a:rPr>
              <a:t>Supplier portal</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1" i="0" lang="en" sz="1000" u="none" cap="none" strike="noStrike">
                <a:solidFill>
                  <a:schemeClr val="dk1"/>
                </a:solidFill>
                <a:latin typeface="Arial"/>
                <a:ea typeface="Arial"/>
                <a:cs typeface="Arial"/>
                <a:sym typeface="Arial"/>
              </a:rPr>
              <a:t>Where can you use the supplier portal for?</a:t>
            </a:r>
            <a:endParaRPr b="1" i="0" sz="1000" u="none" cap="none" strike="noStrike">
              <a:solidFill>
                <a:schemeClr val="dk1"/>
              </a:solidFill>
              <a:latin typeface="Arial"/>
              <a:ea typeface="Arial"/>
              <a:cs typeface="Arial"/>
              <a:sym typeface="Arial"/>
            </a:endParaRPr>
          </a:p>
          <a:p>
            <a:pPr indent="-292100" lvl="0" marL="457200" marR="0" rtl="0" algn="l">
              <a:lnSpc>
                <a:spcPct val="100000"/>
              </a:lnSpc>
              <a:spcBef>
                <a:spcPts val="60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Insight into documents of your fleet, drivers and vehicles</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Insight into the finances and performance of your fleet</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Easily add drivers to your fleet</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Easily check the driver's and vehicle's status</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Help drivers with onboarding</a:t>
            </a:r>
            <a:endParaRPr b="0" i="0" sz="1000" u="none" cap="none" strike="noStrike">
              <a:solidFill>
                <a:schemeClr val="dk1"/>
              </a:solidFill>
              <a:latin typeface="Arial"/>
              <a:ea typeface="Arial"/>
              <a:cs typeface="Arial"/>
              <a:sym typeface="Arial"/>
            </a:endParaRPr>
          </a:p>
        </p:txBody>
      </p:sp>
      <p:sp>
        <p:nvSpPr>
          <p:cNvPr id="279" name="Google Shape;279;p16"/>
          <p:cNvSpPr txBox="1"/>
          <p:nvPr/>
        </p:nvSpPr>
        <p:spPr>
          <a:xfrm>
            <a:off x="0" y="0"/>
            <a:ext cx="3000000" cy="330900"/>
          </a:xfrm>
          <a:prstGeom prst="rect">
            <a:avLst/>
          </a:prstGeom>
          <a:noFill/>
          <a:ln>
            <a:noFill/>
          </a:ln>
        </p:spPr>
        <p:txBody>
          <a:bodyPr anchorCtr="0" anchor="t" bIns="91425" lIns="91425" spcFirstLastPara="1" rIns="91425" wrap="square" tIns="91425">
            <a:spAutoFit/>
          </a:bodyPr>
          <a:lstStyle/>
          <a:p>
            <a:pPr indent="0" lvl="0" marL="0" marR="0" rtl="0" algn="l">
              <a:lnSpc>
                <a:spcPct val="95000"/>
              </a:lnSpc>
              <a:spcBef>
                <a:spcPts val="0"/>
              </a:spcBef>
              <a:spcAft>
                <a:spcPts val="0"/>
              </a:spcAft>
              <a:buClr>
                <a:srgbClr val="000000"/>
              </a:buClr>
              <a:buSzPts val="1000"/>
              <a:buFont typeface="Arial"/>
              <a:buNone/>
            </a:pPr>
            <a:r>
              <a:rPr b="1" i="0" lang="en" sz="1000" u="none" cap="none" strike="noStrike">
                <a:solidFill>
                  <a:srgbClr val="F1C232"/>
                </a:solidFill>
                <a:latin typeface="Arial"/>
                <a:ea typeface="Arial"/>
                <a:cs typeface="Arial"/>
                <a:sym typeface="Arial"/>
              </a:rPr>
              <a:t>Start as fleet partner</a:t>
            </a:r>
            <a:endParaRPr b="1" i="0" sz="1000" u="none" cap="none" strike="noStrike">
              <a:solidFill>
                <a:srgbClr val="F1C232"/>
              </a:solidFill>
              <a:latin typeface="Arial"/>
              <a:ea typeface="Arial"/>
              <a:cs typeface="Arial"/>
              <a:sym typeface="Arial"/>
            </a:endParaRPr>
          </a:p>
        </p:txBody>
      </p:sp>
      <p:sp>
        <p:nvSpPr>
          <p:cNvPr id="280" name="Google Shape;280;p16"/>
          <p:cNvSpPr txBox="1"/>
          <p:nvPr/>
        </p:nvSpPr>
        <p:spPr>
          <a:xfrm>
            <a:off x="227850" y="297000"/>
            <a:ext cx="4912500" cy="415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600"/>
              </a:spcAft>
              <a:buClr>
                <a:srgbClr val="000000"/>
              </a:buClr>
              <a:buSzPts val="1500"/>
              <a:buFont typeface="Arial"/>
              <a:buNone/>
            </a:pPr>
            <a:r>
              <a:rPr b="1" i="0" lang="en" sz="1500" u="none" cap="none" strike="noStrike">
                <a:solidFill>
                  <a:srgbClr val="F1C232"/>
                </a:solidFill>
                <a:latin typeface="Arial"/>
                <a:ea typeface="Arial"/>
                <a:cs typeface="Arial"/>
                <a:sym typeface="Arial"/>
              </a:rPr>
              <a:t>I </a:t>
            </a:r>
            <a:r>
              <a:rPr b="1" i="0" lang="en" sz="1500" u="none" cap="none" strike="noStrike">
                <a:solidFill>
                  <a:schemeClr val="dk1"/>
                </a:solidFill>
                <a:latin typeface="Arial"/>
                <a:ea typeface="Arial"/>
                <a:cs typeface="Arial"/>
                <a:sym typeface="Arial"/>
              </a:rPr>
              <a:t>Step 7 - Manage your fleet</a:t>
            </a:r>
            <a:endParaRPr b="1" i="0" sz="1200" u="none" cap="none" strike="noStrike">
              <a:solidFill>
                <a:schemeClr val="dk1"/>
              </a:solidFill>
              <a:latin typeface="Arial"/>
              <a:ea typeface="Arial"/>
              <a:cs typeface="Arial"/>
              <a:sym typeface="Arial"/>
            </a:endParaRPr>
          </a:p>
        </p:txBody>
      </p:sp>
      <p:sp>
        <p:nvSpPr>
          <p:cNvPr id="281" name="Google Shape;281;p16"/>
          <p:cNvSpPr txBox="1"/>
          <p:nvPr/>
        </p:nvSpPr>
        <p:spPr>
          <a:xfrm>
            <a:off x="6144000" y="4804800"/>
            <a:ext cx="3000000" cy="338700"/>
          </a:xfrm>
          <a:prstGeom prst="rect">
            <a:avLst/>
          </a:prstGeom>
          <a:noFill/>
          <a:ln>
            <a:noFill/>
          </a:ln>
        </p:spPr>
        <p:txBody>
          <a:bodyPr anchorCtr="0" anchor="t" bIns="91425" lIns="91425" spcFirstLastPara="1" rIns="91425" wrap="square" tIns="91425">
            <a:spAutoFit/>
          </a:bodyPr>
          <a:lstStyle/>
          <a:p>
            <a:pPr indent="0" lvl="0" marL="0" marR="0" rtl="0" algn="r">
              <a:lnSpc>
                <a:spcPct val="115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Issues? Contact </a:t>
            </a:r>
            <a:r>
              <a:rPr b="0" i="0" lang="en" sz="1000" u="sng" cap="none" strike="noStrike">
                <a:solidFill>
                  <a:schemeClr val="accent5"/>
                </a:solidFill>
                <a:latin typeface="Arial"/>
                <a:ea typeface="Arial"/>
                <a:cs typeface="Arial"/>
                <a:sym typeface="Arial"/>
                <a:hlinkClick r:id="rId4">
                  <a:extLst>
                    <a:ext uri="{A12FA001-AC4F-418D-AE19-62706E023703}">
                      <ahyp:hlinkClr val="tx"/>
                    </a:ext>
                  </a:extLst>
                </a:hlinkClick>
              </a:rPr>
              <a:t>support</a:t>
            </a:r>
            <a:endParaRPr b="0" i="0" sz="1400" u="none" cap="none" strike="noStrike">
              <a:solidFill>
                <a:srgbClr val="000000"/>
              </a:solidFill>
              <a:latin typeface="Arial"/>
              <a:ea typeface="Arial"/>
              <a:cs typeface="Arial"/>
              <a:sym typeface="Arial"/>
            </a:endParaRPr>
          </a:p>
        </p:txBody>
      </p:sp>
      <p:pic>
        <p:nvPicPr>
          <p:cNvPr id="282" name="Google Shape;282;p16"/>
          <p:cNvPicPr preferRelativeResize="0"/>
          <p:nvPr/>
        </p:nvPicPr>
        <p:blipFill rotWithShape="1">
          <a:blip r:embed="rId5">
            <a:alphaModFix/>
          </a:blip>
          <a:srcRect b="0" l="0" r="0" t="0"/>
          <a:stretch/>
        </p:blipFill>
        <p:spPr>
          <a:xfrm>
            <a:off x="3207775" y="1603900"/>
            <a:ext cx="5674450" cy="29644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17"/>
          <p:cNvSpPr txBox="1"/>
          <p:nvPr/>
        </p:nvSpPr>
        <p:spPr>
          <a:xfrm>
            <a:off x="0" y="0"/>
            <a:ext cx="3000000" cy="330900"/>
          </a:xfrm>
          <a:prstGeom prst="rect">
            <a:avLst/>
          </a:prstGeom>
          <a:noFill/>
          <a:ln>
            <a:noFill/>
          </a:ln>
        </p:spPr>
        <p:txBody>
          <a:bodyPr anchorCtr="0" anchor="t" bIns="91425" lIns="91425" spcFirstLastPara="1" rIns="91425" wrap="square" tIns="91425">
            <a:spAutoFit/>
          </a:bodyPr>
          <a:lstStyle/>
          <a:p>
            <a:pPr indent="0" lvl="0" marL="0" marR="0" rtl="0" algn="l">
              <a:lnSpc>
                <a:spcPct val="95000"/>
              </a:lnSpc>
              <a:spcBef>
                <a:spcPts val="0"/>
              </a:spcBef>
              <a:spcAft>
                <a:spcPts val="0"/>
              </a:spcAft>
              <a:buClr>
                <a:srgbClr val="000000"/>
              </a:buClr>
              <a:buSzPts val="1000"/>
              <a:buFont typeface="Arial"/>
              <a:buNone/>
            </a:pPr>
            <a:r>
              <a:rPr b="1" i="0" lang="en" sz="1000" u="none" cap="none" strike="noStrike">
                <a:solidFill>
                  <a:srgbClr val="F1C232"/>
                </a:solidFill>
                <a:latin typeface="Arial"/>
                <a:ea typeface="Arial"/>
                <a:cs typeface="Arial"/>
                <a:sym typeface="Arial"/>
              </a:rPr>
              <a:t>Start as fleet partner</a:t>
            </a:r>
            <a:endParaRPr b="1" i="0" sz="1000" u="none" cap="none" strike="noStrike">
              <a:solidFill>
                <a:srgbClr val="F1C232"/>
              </a:solidFill>
              <a:latin typeface="Arial"/>
              <a:ea typeface="Arial"/>
              <a:cs typeface="Arial"/>
              <a:sym typeface="Arial"/>
            </a:endParaRPr>
          </a:p>
        </p:txBody>
      </p:sp>
      <p:sp>
        <p:nvSpPr>
          <p:cNvPr id="288" name="Google Shape;288;p17"/>
          <p:cNvSpPr txBox="1"/>
          <p:nvPr>
            <p:ph type="title"/>
          </p:nvPr>
        </p:nvSpPr>
        <p:spPr>
          <a:xfrm>
            <a:off x="228600" y="365750"/>
            <a:ext cx="8590800" cy="795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1100"/>
              <a:buFont typeface="Arial"/>
              <a:buNone/>
            </a:pPr>
            <a:r>
              <a:rPr b="1" lang="en" sz="1500">
                <a:solidFill>
                  <a:srgbClr val="F1C232"/>
                </a:solidFill>
                <a:latin typeface="Arial"/>
                <a:ea typeface="Arial"/>
                <a:cs typeface="Arial"/>
                <a:sym typeface="Arial"/>
              </a:rPr>
              <a:t>|</a:t>
            </a:r>
            <a:r>
              <a:rPr b="1" lang="en" sz="1500">
                <a:latin typeface="Arial"/>
                <a:ea typeface="Arial"/>
                <a:cs typeface="Arial"/>
                <a:sym typeface="Arial"/>
              </a:rPr>
              <a:t> Overview timing and costs</a:t>
            </a:r>
            <a:endParaRPr b="1" sz="15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b="1" sz="1500">
              <a:solidFill>
                <a:srgbClr val="F1C232"/>
              </a:solidFill>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b="1">
              <a:latin typeface="Arial"/>
              <a:ea typeface="Arial"/>
              <a:cs typeface="Arial"/>
              <a:sym typeface="Arial"/>
            </a:endParaRPr>
          </a:p>
        </p:txBody>
      </p:sp>
      <p:cxnSp>
        <p:nvCxnSpPr>
          <p:cNvPr id="289" name="Google Shape;289;p17"/>
          <p:cNvCxnSpPr/>
          <p:nvPr/>
        </p:nvCxnSpPr>
        <p:spPr>
          <a:xfrm>
            <a:off x="242300" y="1099925"/>
            <a:ext cx="8625300" cy="0"/>
          </a:xfrm>
          <a:prstGeom prst="straightConnector1">
            <a:avLst/>
          </a:prstGeom>
          <a:noFill/>
          <a:ln cap="flat" cmpd="sng" w="28575">
            <a:solidFill>
              <a:srgbClr val="000000"/>
            </a:solidFill>
            <a:prstDash val="solid"/>
            <a:round/>
            <a:headEnd len="sm" w="sm" type="none"/>
            <a:tailEnd len="sm" w="sm" type="none"/>
          </a:ln>
        </p:spPr>
      </p:cxnSp>
      <p:grpSp>
        <p:nvGrpSpPr>
          <p:cNvPr id="290" name="Google Shape;290;p17"/>
          <p:cNvGrpSpPr/>
          <p:nvPr/>
        </p:nvGrpSpPr>
        <p:grpSpPr>
          <a:xfrm>
            <a:off x="755500" y="1002175"/>
            <a:ext cx="181500" cy="187200"/>
            <a:chOff x="222100" y="1002175"/>
            <a:chExt cx="181500" cy="187200"/>
          </a:xfrm>
        </p:grpSpPr>
        <p:sp>
          <p:nvSpPr>
            <p:cNvPr id="291" name="Google Shape;291;p17"/>
            <p:cNvSpPr/>
            <p:nvPr/>
          </p:nvSpPr>
          <p:spPr>
            <a:xfrm>
              <a:off x="222100" y="1002175"/>
              <a:ext cx="181500" cy="187200"/>
            </a:xfrm>
            <a:prstGeom prst="ellipse">
              <a:avLst/>
            </a:prstGeom>
            <a:solidFill>
              <a:srgbClr val="F1C23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 name="Google Shape;292;p17"/>
            <p:cNvSpPr/>
            <p:nvPr/>
          </p:nvSpPr>
          <p:spPr>
            <a:xfrm>
              <a:off x="256150" y="1039675"/>
              <a:ext cx="113400" cy="1122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93" name="Google Shape;293;p17"/>
          <p:cNvGrpSpPr/>
          <p:nvPr/>
        </p:nvGrpSpPr>
        <p:grpSpPr>
          <a:xfrm>
            <a:off x="3193900" y="1002175"/>
            <a:ext cx="181500" cy="187200"/>
            <a:chOff x="222100" y="1002175"/>
            <a:chExt cx="181500" cy="187200"/>
          </a:xfrm>
        </p:grpSpPr>
        <p:sp>
          <p:nvSpPr>
            <p:cNvPr id="294" name="Google Shape;294;p17"/>
            <p:cNvSpPr/>
            <p:nvPr/>
          </p:nvSpPr>
          <p:spPr>
            <a:xfrm>
              <a:off x="222100" y="1002175"/>
              <a:ext cx="181500" cy="187200"/>
            </a:xfrm>
            <a:prstGeom prst="ellipse">
              <a:avLst/>
            </a:prstGeom>
            <a:solidFill>
              <a:srgbClr val="F1C23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 name="Google Shape;295;p17"/>
            <p:cNvSpPr/>
            <p:nvPr/>
          </p:nvSpPr>
          <p:spPr>
            <a:xfrm>
              <a:off x="256150" y="1039675"/>
              <a:ext cx="113400" cy="1122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96" name="Google Shape;296;p17"/>
          <p:cNvGrpSpPr/>
          <p:nvPr/>
        </p:nvGrpSpPr>
        <p:grpSpPr>
          <a:xfrm>
            <a:off x="5611950" y="1006325"/>
            <a:ext cx="181500" cy="187200"/>
            <a:chOff x="222100" y="1002175"/>
            <a:chExt cx="181500" cy="187200"/>
          </a:xfrm>
        </p:grpSpPr>
        <p:sp>
          <p:nvSpPr>
            <p:cNvPr id="297" name="Google Shape;297;p17"/>
            <p:cNvSpPr/>
            <p:nvPr/>
          </p:nvSpPr>
          <p:spPr>
            <a:xfrm>
              <a:off x="222100" y="1002175"/>
              <a:ext cx="181500" cy="187200"/>
            </a:xfrm>
            <a:prstGeom prst="ellipse">
              <a:avLst/>
            </a:prstGeom>
            <a:solidFill>
              <a:srgbClr val="F1C23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 name="Google Shape;298;p17"/>
            <p:cNvSpPr/>
            <p:nvPr/>
          </p:nvSpPr>
          <p:spPr>
            <a:xfrm>
              <a:off x="256150" y="1039675"/>
              <a:ext cx="113400" cy="1122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9" name="Google Shape;299;p17"/>
          <p:cNvSpPr txBox="1"/>
          <p:nvPr/>
        </p:nvSpPr>
        <p:spPr>
          <a:xfrm>
            <a:off x="6787550" y="3751313"/>
            <a:ext cx="2292900" cy="403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1"/>
                </a:solidFill>
                <a:latin typeface="Arial"/>
                <a:ea typeface="Arial"/>
                <a:cs typeface="Arial"/>
                <a:sym typeface="Arial"/>
              </a:rPr>
              <a:t>Week 4-12</a:t>
            </a:r>
            <a:endParaRPr b="1"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Arial"/>
                <a:ea typeface="Arial"/>
                <a:cs typeface="Arial"/>
                <a:sym typeface="Arial"/>
              </a:rPr>
              <a:t>Go online with your fleet</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200"/>
              <a:buFont typeface="Arial"/>
              <a:buNone/>
            </a:pPr>
            <a:r>
              <a:rPr b="0" i="0" lang="en" sz="1200" u="none" cap="none" strike="noStrike">
                <a:solidFill>
                  <a:schemeClr val="dk1"/>
                </a:solidFill>
                <a:latin typeface="Arial"/>
                <a:ea typeface="Arial"/>
                <a:cs typeface="Arial"/>
                <a:sym typeface="Arial"/>
              </a:rPr>
              <a:t>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t/>
            </a:r>
            <a:endParaRPr b="0" i="0" sz="1000" u="none" cap="none" strike="noStrike">
              <a:solidFill>
                <a:schemeClr val="dk1"/>
              </a:solidFill>
              <a:latin typeface="Arial"/>
              <a:ea typeface="Arial"/>
              <a:cs typeface="Arial"/>
              <a:sym typeface="Arial"/>
            </a:endParaRPr>
          </a:p>
        </p:txBody>
      </p:sp>
      <p:sp>
        <p:nvSpPr>
          <p:cNvPr id="300" name="Google Shape;300;p17"/>
          <p:cNvSpPr txBox="1"/>
          <p:nvPr>
            <p:ph idx="4294967295" type="subTitle"/>
          </p:nvPr>
        </p:nvSpPr>
        <p:spPr>
          <a:xfrm>
            <a:off x="639750" y="1857875"/>
            <a:ext cx="2048400" cy="2464200"/>
          </a:xfrm>
          <a:prstGeom prst="rect">
            <a:avLst/>
          </a:prstGeom>
          <a:noFill/>
          <a:ln>
            <a:noFill/>
          </a:ln>
        </p:spPr>
        <p:txBody>
          <a:bodyPr anchorCtr="0" anchor="t" bIns="91425" lIns="91425" spcFirstLastPara="1" rIns="91425" wrap="square" tIns="91425">
            <a:noAutofit/>
          </a:bodyPr>
          <a:lstStyle/>
          <a:p>
            <a:pPr indent="-292100" lvl="0" marL="457200" marR="0" rtl="0" algn="l">
              <a:lnSpc>
                <a:spcPct val="95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Sign up via Uber</a:t>
            </a:r>
            <a:endParaRPr b="0" i="0" sz="1000" u="none" cap="none" strike="noStrike">
              <a:solidFill>
                <a:schemeClr val="dk1"/>
              </a:solidFill>
              <a:latin typeface="Arial"/>
              <a:ea typeface="Arial"/>
              <a:cs typeface="Arial"/>
              <a:sym typeface="Arial"/>
            </a:endParaRPr>
          </a:p>
          <a:p>
            <a:pPr indent="-292100" lvl="0" marL="457200" marR="0" rtl="0" algn="l">
              <a:lnSpc>
                <a:spcPct val="95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Register a personal company 0 PLN / incorporated company 600PLN</a:t>
            </a:r>
            <a:endParaRPr b="0" i="0" sz="1000" u="none" cap="none" strike="noStrike">
              <a:solidFill>
                <a:schemeClr val="dk1"/>
              </a:solidFill>
              <a:latin typeface="Arial"/>
              <a:ea typeface="Arial"/>
              <a:cs typeface="Arial"/>
              <a:sym typeface="Arial"/>
            </a:endParaRPr>
          </a:p>
          <a:p>
            <a:pPr indent="-292100" lvl="0" marL="457200" marR="0" rtl="0" algn="l">
              <a:lnSpc>
                <a:spcPct val="95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Request taxi license</a:t>
            </a:r>
            <a:br>
              <a:rPr b="0" i="1" lang="en" sz="1000" u="none" cap="none" strike="noStrike">
                <a:solidFill>
                  <a:schemeClr val="dk1"/>
                </a:solidFill>
                <a:latin typeface="Arial"/>
                <a:ea typeface="Arial"/>
                <a:cs typeface="Arial"/>
                <a:sym typeface="Arial"/>
              </a:rPr>
            </a:br>
            <a:r>
              <a:rPr b="0" i="1" lang="en" sz="1000" u="none" cap="none" strike="noStrike">
                <a:solidFill>
                  <a:schemeClr val="dk1"/>
                </a:solidFill>
                <a:latin typeface="Arial"/>
                <a:ea typeface="Arial"/>
                <a:cs typeface="Arial"/>
                <a:sym typeface="Arial"/>
              </a:rPr>
              <a:t>~ 200PLN-320PLN  2- 4 weeks </a:t>
            </a:r>
            <a:endParaRPr b="0" i="1" sz="1000" u="none" cap="none" strike="noStrike">
              <a:solidFill>
                <a:schemeClr val="dk1"/>
              </a:solidFill>
              <a:latin typeface="Arial"/>
              <a:ea typeface="Arial"/>
              <a:cs typeface="Arial"/>
              <a:sym typeface="Arial"/>
            </a:endParaRPr>
          </a:p>
          <a:p>
            <a:pPr indent="-292100" lvl="0" marL="457200" marR="0" rtl="0" algn="l">
              <a:lnSpc>
                <a:spcPct val="95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Request taxi license excerpt on car</a:t>
            </a:r>
            <a:br>
              <a:rPr b="0" i="0" lang="en" sz="1000" u="none" cap="none" strike="noStrike">
                <a:solidFill>
                  <a:schemeClr val="dk1"/>
                </a:solidFill>
                <a:latin typeface="Arial"/>
                <a:ea typeface="Arial"/>
                <a:cs typeface="Arial"/>
                <a:sym typeface="Arial"/>
              </a:rPr>
            </a:br>
            <a:r>
              <a:rPr b="0" i="1" lang="en" sz="1000" u="none" cap="none" strike="noStrike">
                <a:solidFill>
                  <a:schemeClr val="dk1"/>
                </a:solidFill>
                <a:latin typeface="Arial"/>
                <a:ea typeface="Arial"/>
                <a:cs typeface="Arial"/>
                <a:sym typeface="Arial"/>
              </a:rPr>
              <a:t>22</a:t>
            </a:r>
            <a:r>
              <a:rPr b="0" i="0" lang="en" sz="1000" u="none" cap="none" strike="noStrike">
                <a:solidFill>
                  <a:schemeClr val="dk1"/>
                </a:solidFill>
                <a:latin typeface="Arial"/>
                <a:ea typeface="Arial"/>
                <a:cs typeface="Arial"/>
                <a:sym typeface="Arial"/>
              </a:rPr>
              <a:t> PLN - 35.2PLN</a:t>
            </a:r>
            <a:r>
              <a:rPr b="1" i="0" lang="en" sz="1000" u="none" cap="none" strike="noStrike">
                <a:solidFill>
                  <a:schemeClr val="dk1"/>
                </a:solidFill>
                <a:latin typeface="Arial"/>
                <a:ea typeface="Arial"/>
                <a:cs typeface="Arial"/>
                <a:sym typeface="Arial"/>
              </a:rPr>
              <a:t> </a:t>
            </a:r>
            <a:endParaRPr b="1" i="0" sz="1000" u="none" cap="none" strike="noStrike">
              <a:solidFill>
                <a:schemeClr val="dk1"/>
              </a:solidFill>
              <a:latin typeface="Arial"/>
              <a:ea typeface="Arial"/>
              <a:cs typeface="Arial"/>
              <a:sym typeface="Arial"/>
            </a:endParaRPr>
          </a:p>
        </p:txBody>
      </p:sp>
      <p:sp>
        <p:nvSpPr>
          <p:cNvPr id="301" name="Google Shape;301;p17"/>
          <p:cNvSpPr txBox="1"/>
          <p:nvPr>
            <p:ph idx="4294967295" type="subTitle"/>
          </p:nvPr>
        </p:nvSpPr>
        <p:spPr>
          <a:xfrm>
            <a:off x="2889600" y="1857875"/>
            <a:ext cx="1944600" cy="1490100"/>
          </a:xfrm>
          <a:prstGeom prst="rect">
            <a:avLst/>
          </a:prstGeom>
          <a:noFill/>
          <a:ln>
            <a:noFill/>
          </a:ln>
        </p:spPr>
        <p:txBody>
          <a:bodyPr anchorCtr="0" anchor="t" bIns="91425" lIns="91425" spcFirstLastPara="1" rIns="91425" wrap="square" tIns="91425">
            <a:noAutofit/>
          </a:bodyPr>
          <a:lstStyle/>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Car’s taxi stickers and taxi lamp </a:t>
            </a:r>
            <a:r>
              <a:rPr b="0" i="1" lang="en" sz="1000" u="none" cap="none" strike="noStrike">
                <a:solidFill>
                  <a:schemeClr val="dk1"/>
                </a:solidFill>
                <a:latin typeface="Arial"/>
                <a:ea typeface="Arial"/>
                <a:cs typeface="Arial"/>
                <a:sym typeface="Arial"/>
              </a:rPr>
              <a:t>~300 PLN-400 PLN</a:t>
            </a:r>
            <a:endParaRPr b="0" i="1"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Arrange vehicle &amp; insurance</a:t>
            </a:r>
            <a:endParaRPr b="0" i="0" sz="10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chemeClr val="dk1"/>
              </a:buClr>
              <a:buSzPts val="1100"/>
              <a:buFont typeface="Arial"/>
              <a:buNone/>
            </a:pPr>
            <a:r>
              <a:rPr b="0" i="1" lang="en" sz="1000" u="none" cap="none" strike="noStrike">
                <a:solidFill>
                  <a:schemeClr val="dk1"/>
                </a:solidFill>
                <a:latin typeface="Arial"/>
                <a:ea typeface="Arial"/>
                <a:cs typeface="Arial"/>
                <a:sym typeface="Arial"/>
              </a:rPr>
              <a:t>~ 100 PLN - 300 PLN monthly  </a:t>
            </a:r>
            <a:endParaRPr b="0" i="1"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dk1"/>
              </a:solidFill>
              <a:latin typeface="Arial"/>
              <a:ea typeface="Arial"/>
              <a:cs typeface="Arial"/>
              <a:sym typeface="Arial"/>
            </a:endParaRPr>
          </a:p>
        </p:txBody>
      </p:sp>
      <p:sp>
        <p:nvSpPr>
          <p:cNvPr id="302" name="Google Shape;302;p17"/>
          <p:cNvSpPr txBox="1"/>
          <p:nvPr/>
        </p:nvSpPr>
        <p:spPr>
          <a:xfrm>
            <a:off x="639750" y="1238650"/>
            <a:ext cx="2292900" cy="403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1"/>
                </a:solidFill>
                <a:latin typeface="Arial"/>
                <a:ea typeface="Arial"/>
                <a:cs typeface="Arial"/>
                <a:sym typeface="Arial"/>
              </a:rPr>
              <a:t>Week 1 &amp; 2</a:t>
            </a:r>
            <a:r>
              <a:rPr b="0" i="1" lang="en" sz="1200" u="none" cap="none" strike="noStrike">
                <a:solidFill>
                  <a:schemeClr val="dk1"/>
                </a:solidFill>
                <a:latin typeface="Arial"/>
                <a:ea typeface="Arial"/>
                <a:cs typeface="Arial"/>
                <a:sym typeface="Arial"/>
              </a:rPr>
              <a:t> </a:t>
            </a:r>
            <a:endParaRPr b="0" i="1"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Upfront investment: ~  222 PLN-920 PLN</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chemeClr val="dk1"/>
              </a:solidFill>
              <a:latin typeface="Arial"/>
              <a:ea typeface="Arial"/>
              <a:cs typeface="Arial"/>
              <a:sym typeface="Arial"/>
            </a:endParaRPr>
          </a:p>
        </p:txBody>
      </p:sp>
      <p:sp>
        <p:nvSpPr>
          <p:cNvPr id="303" name="Google Shape;303;p17"/>
          <p:cNvSpPr txBox="1"/>
          <p:nvPr/>
        </p:nvSpPr>
        <p:spPr>
          <a:xfrm>
            <a:off x="2856000" y="1214025"/>
            <a:ext cx="1944600" cy="630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1"/>
                </a:solidFill>
                <a:latin typeface="Arial"/>
                <a:ea typeface="Arial"/>
                <a:cs typeface="Arial"/>
                <a:sym typeface="Arial"/>
              </a:rPr>
              <a:t>Week 3</a:t>
            </a:r>
            <a:endParaRPr b="0" i="1"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Upfront investment: ~ 400 PLN  +</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Monthly ~. 100 PLN - 300 PLN</a:t>
            </a:r>
            <a:br>
              <a:rPr b="0" i="0" lang="en" sz="1000" u="none" cap="none" strike="noStrike">
                <a:solidFill>
                  <a:schemeClr val="dk1"/>
                </a:solidFill>
                <a:latin typeface="Arial"/>
                <a:ea typeface="Arial"/>
                <a:cs typeface="Arial"/>
                <a:sym typeface="Arial"/>
              </a:rPr>
            </a:br>
            <a:r>
              <a:rPr b="0" i="1" lang="en" sz="800" u="none" cap="none" strike="noStrike">
                <a:solidFill>
                  <a:schemeClr val="dk1"/>
                </a:solidFill>
                <a:latin typeface="Arial"/>
                <a:ea typeface="Arial"/>
                <a:cs typeface="Arial"/>
                <a:sym typeface="Arial"/>
              </a:rPr>
              <a:t>- Per vehicle</a:t>
            </a:r>
            <a:endParaRPr b="0" i="1"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chemeClr val="dk1"/>
              </a:solidFill>
              <a:latin typeface="Arial"/>
              <a:ea typeface="Arial"/>
              <a:cs typeface="Arial"/>
              <a:sym typeface="Arial"/>
            </a:endParaRPr>
          </a:p>
        </p:txBody>
      </p:sp>
      <p:grpSp>
        <p:nvGrpSpPr>
          <p:cNvPr id="304" name="Google Shape;304;p17"/>
          <p:cNvGrpSpPr/>
          <p:nvPr/>
        </p:nvGrpSpPr>
        <p:grpSpPr>
          <a:xfrm>
            <a:off x="7256400" y="1006325"/>
            <a:ext cx="181500" cy="187200"/>
            <a:chOff x="222100" y="1002175"/>
            <a:chExt cx="181500" cy="187200"/>
          </a:xfrm>
        </p:grpSpPr>
        <p:sp>
          <p:nvSpPr>
            <p:cNvPr id="305" name="Google Shape;305;p17"/>
            <p:cNvSpPr/>
            <p:nvPr/>
          </p:nvSpPr>
          <p:spPr>
            <a:xfrm>
              <a:off x="222100" y="1002175"/>
              <a:ext cx="181500" cy="187200"/>
            </a:xfrm>
            <a:prstGeom prst="ellipse">
              <a:avLst/>
            </a:prstGeom>
            <a:solidFill>
              <a:srgbClr val="F1C23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 name="Google Shape;306;p17"/>
            <p:cNvSpPr/>
            <p:nvPr/>
          </p:nvSpPr>
          <p:spPr>
            <a:xfrm>
              <a:off x="256150" y="1039675"/>
              <a:ext cx="113400" cy="1122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07" name="Google Shape;307;p17"/>
          <p:cNvSpPr txBox="1"/>
          <p:nvPr>
            <p:ph idx="4294967295" type="subTitle"/>
          </p:nvPr>
        </p:nvSpPr>
        <p:spPr>
          <a:xfrm>
            <a:off x="5270975" y="1857875"/>
            <a:ext cx="2048400" cy="630900"/>
          </a:xfrm>
          <a:prstGeom prst="rect">
            <a:avLst/>
          </a:prstGeom>
          <a:noFill/>
          <a:ln>
            <a:noFill/>
          </a:ln>
        </p:spPr>
        <p:txBody>
          <a:bodyPr anchorCtr="0" anchor="t" bIns="91425" lIns="91425" spcFirstLastPara="1" rIns="91425" wrap="square" tIns="91425">
            <a:noAutofit/>
          </a:bodyPr>
          <a:lstStyle/>
          <a:p>
            <a:pPr indent="-292100" lvl="0" marL="457200" marR="0" rtl="0" algn="l">
              <a:lnSpc>
                <a:spcPct val="95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Upload your documents</a:t>
            </a:r>
            <a:endParaRPr b="0" i="0" sz="1000" u="none" cap="none" strike="noStrike">
              <a:solidFill>
                <a:schemeClr val="dk1"/>
              </a:solidFill>
              <a:latin typeface="Arial"/>
              <a:ea typeface="Arial"/>
              <a:cs typeface="Arial"/>
              <a:sym typeface="Arial"/>
            </a:endParaRPr>
          </a:p>
          <a:p>
            <a:pPr indent="-292100" lvl="0" marL="457200" marR="0" rtl="0" algn="l">
              <a:lnSpc>
                <a:spcPct val="95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Complete the Driver in-person verification  if applicable</a:t>
            </a:r>
            <a:endParaRPr b="0" i="0" sz="1000" u="none" cap="none" strike="noStrike">
              <a:solidFill>
                <a:schemeClr val="dk1"/>
              </a:solidFill>
              <a:latin typeface="Arial"/>
              <a:ea typeface="Arial"/>
              <a:cs typeface="Arial"/>
              <a:sym typeface="Arial"/>
            </a:endParaRPr>
          </a:p>
          <a:p>
            <a:pPr indent="0" lvl="0" marL="0" marR="0" rtl="0" algn="l">
              <a:lnSpc>
                <a:spcPct val="95000"/>
              </a:lnSpc>
              <a:spcBef>
                <a:spcPts val="1200"/>
              </a:spcBef>
              <a:spcAft>
                <a:spcPts val="0"/>
              </a:spcAft>
              <a:buClr>
                <a:schemeClr val="dk2"/>
              </a:buClr>
              <a:buSzPts val="275"/>
              <a:buFont typeface="Arial"/>
              <a:buNone/>
            </a:pPr>
            <a:r>
              <a:t/>
            </a:r>
            <a:endParaRPr b="0" i="0" sz="1000" u="none" cap="none" strike="noStrike">
              <a:solidFill>
                <a:schemeClr val="dk1"/>
              </a:solidFill>
              <a:latin typeface="Arial"/>
              <a:ea typeface="Arial"/>
              <a:cs typeface="Arial"/>
              <a:sym typeface="Arial"/>
            </a:endParaRPr>
          </a:p>
          <a:p>
            <a:pPr indent="0" lvl="0" marL="0" marR="0" rtl="0" algn="l">
              <a:lnSpc>
                <a:spcPct val="95000"/>
              </a:lnSpc>
              <a:spcBef>
                <a:spcPts val="1200"/>
              </a:spcBef>
              <a:spcAft>
                <a:spcPts val="1200"/>
              </a:spcAft>
              <a:buClr>
                <a:schemeClr val="dk1"/>
              </a:buClr>
              <a:buSzPts val="275"/>
              <a:buFont typeface="Arial"/>
              <a:buNone/>
            </a:pPr>
            <a:r>
              <a:t/>
            </a:r>
            <a:endParaRPr b="0" i="0" sz="1000" u="none" cap="none" strike="noStrike">
              <a:solidFill>
                <a:schemeClr val="dk1"/>
              </a:solidFill>
              <a:latin typeface="Arial"/>
              <a:ea typeface="Arial"/>
              <a:cs typeface="Arial"/>
              <a:sym typeface="Arial"/>
            </a:endParaRPr>
          </a:p>
        </p:txBody>
      </p:sp>
      <p:cxnSp>
        <p:nvCxnSpPr>
          <p:cNvPr id="308" name="Google Shape;308;p17"/>
          <p:cNvCxnSpPr/>
          <p:nvPr/>
        </p:nvCxnSpPr>
        <p:spPr>
          <a:xfrm>
            <a:off x="7347150" y="1156025"/>
            <a:ext cx="6300" cy="2539200"/>
          </a:xfrm>
          <a:prstGeom prst="straightConnector1">
            <a:avLst/>
          </a:prstGeom>
          <a:noFill/>
          <a:ln cap="flat" cmpd="sng" w="9525">
            <a:solidFill>
              <a:srgbClr val="F1C232"/>
            </a:solidFill>
            <a:prstDash val="solid"/>
            <a:round/>
            <a:headEnd len="sm" w="sm" type="none"/>
            <a:tailEnd len="sm" w="sm" type="none"/>
          </a:ln>
        </p:spPr>
      </p:cxnSp>
      <p:sp>
        <p:nvSpPr>
          <p:cNvPr id="309" name="Google Shape;309;p17"/>
          <p:cNvSpPr txBox="1"/>
          <p:nvPr/>
        </p:nvSpPr>
        <p:spPr>
          <a:xfrm>
            <a:off x="5255175" y="1238638"/>
            <a:ext cx="2292900" cy="403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1"/>
                </a:solidFill>
                <a:latin typeface="Arial"/>
                <a:ea typeface="Arial"/>
                <a:cs typeface="Arial"/>
                <a:sym typeface="Arial"/>
              </a:rPr>
              <a:t>Week 4-12</a:t>
            </a:r>
            <a:endParaRPr b="0" i="1"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Upfront investment: 0 PLN</a:t>
            </a:r>
            <a:endParaRPr b="0" i="0" sz="1000" u="none" cap="none" strike="noStrike">
              <a:solidFill>
                <a:schemeClr val="dk1"/>
              </a:solidFill>
              <a:latin typeface="Arial"/>
              <a:ea typeface="Arial"/>
              <a:cs typeface="Arial"/>
              <a:sym typeface="Arial"/>
            </a:endParaRPr>
          </a:p>
        </p:txBody>
      </p:sp>
      <p:sp>
        <p:nvSpPr>
          <p:cNvPr id="310" name="Google Shape;310;p17"/>
          <p:cNvSpPr txBox="1"/>
          <p:nvPr/>
        </p:nvSpPr>
        <p:spPr>
          <a:xfrm>
            <a:off x="6144000" y="4804800"/>
            <a:ext cx="3000000" cy="338700"/>
          </a:xfrm>
          <a:prstGeom prst="rect">
            <a:avLst/>
          </a:prstGeom>
          <a:noFill/>
          <a:ln>
            <a:noFill/>
          </a:ln>
        </p:spPr>
        <p:txBody>
          <a:bodyPr anchorCtr="0" anchor="t" bIns="91425" lIns="91425" spcFirstLastPara="1" rIns="91425" wrap="square" tIns="91425">
            <a:spAutoFit/>
          </a:bodyPr>
          <a:lstStyle/>
          <a:p>
            <a:pPr indent="0" lvl="0" marL="0" marR="0" rtl="0" algn="r">
              <a:lnSpc>
                <a:spcPct val="115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Issues? Contact </a:t>
            </a:r>
            <a:r>
              <a:rPr b="0" i="0" lang="en" sz="1000" u="sng" cap="none" strike="noStrike">
                <a:solidFill>
                  <a:schemeClr val="accent5"/>
                </a:solidFill>
                <a:latin typeface="Arial"/>
                <a:ea typeface="Arial"/>
                <a:cs typeface="Arial"/>
                <a:sym typeface="Arial"/>
                <a:hlinkClick r:id="rId3">
                  <a:extLst>
                    <a:ext uri="{A12FA001-AC4F-418D-AE19-62706E023703}">
                      <ahyp:hlinkClr val="tx"/>
                    </a:ext>
                  </a:extLst>
                </a:hlinkClick>
              </a:rPr>
              <a:t>support</a:t>
            </a:r>
            <a:endParaRPr b="0" i="0" sz="1400" u="none" cap="none" strike="noStrike">
              <a:solidFill>
                <a:srgbClr val="000000"/>
              </a:solidFill>
              <a:latin typeface="Arial"/>
              <a:ea typeface="Arial"/>
              <a:cs typeface="Arial"/>
              <a:sym typeface="Arial"/>
            </a:endParaRPr>
          </a:p>
        </p:txBody>
      </p:sp>
      <p:sp>
        <p:nvSpPr>
          <p:cNvPr id="311" name="Google Shape;311;p17"/>
          <p:cNvSpPr txBox="1"/>
          <p:nvPr/>
        </p:nvSpPr>
        <p:spPr>
          <a:xfrm>
            <a:off x="129825" y="4766400"/>
            <a:ext cx="48576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t/>
            </a:r>
            <a:endParaRPr b="0" i="0"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18"/>
          <p:cNvSpPr txBox="1"/>
          <p:nvPr/>
        </p:nvSpPr>
        <p:spPr>
          <a:xfrm>
            <a:off x="3082400" y="1499850"/>
            <a:ext cx="2696400" cy="31938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rmAutofit lnSpcReduction="10000"/>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BF9000"/>
                </a:solidFill>
                <a:latin typeface="Arial"/>
                <a:ea typeface="Arial"/>
                <a:cs typeface="Arial"/>
                <a:sym typeface="Arial"/>
              </a:rPr>
              <a:t>I</a:t>
            </a:r>
            <a:r>
              <a:rPr b="1" i="0" lang="en" sz="1200" u="none" cap="none" strike="noStrike">
                <a:solidFill>
                  <a:srgbClr val="F1C232"/>
                </a:solidFill>
                <a:latin typeface="Arial"/>
                <a:ea typeface="Arial"/>
                <a:cs typeface="Arial"/>
                <a:sym typeface="Arial"/>
              </a:rPr>
              <a:t> </a:t>
            </a:r>
            <a:r>
              <a:rPr b="1" i="0" lang="en" sz="1200" u="none" cap="none" strike="noStrike">
                <a:solidFill>
                  <a:schemeClr val="dk1"/>
                </a:solidFill>
                <a:latin typeface="Arial"/>
                <a:ea typeface="Arial"/>
                <a:cs typeface="Arial"/>
                <a:sym typeface="Arial"/>
              </a:rPr>
              <a:t>Start as an independent driver </a:t>
            </a:r>
            <a:endParaRPr b="1"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1" sz="1200">
              <a:solidFill>
                <a:schemeClr val="dk1"/>
              </a:solidFill>
            </a:endParaRPr>
          </a:p>
          <a:p>
            <a:pPr indent="-298450" lvl="0" marL="457200" marR="0" rtl="0" algn="l">
              <a:lnSpc>
                <a:spcPct val="114000"/>
              </a:lnSpc>
              <a:spcBef>
                <a:spcPts val="60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ID document/passport/residence permit (with the note ‘Access to the labour market’)</a:t>
            </a:r>
            <a:endParaRPr b="0" i="0" sz="1100" u="none" cap="none" strike="noStrike">
              <a:solidFill>
                <a:schemeClr val="dk1"/>
              </a:solidFill>
              <a:latin typeface="Arial"/>
              <a:ea typeface="Arial"/>
              <a:cs typeface="Arial"/>
              <a:sym typeface="Arial"/>
            </a:endParaRPr>
          </a:p>
          <a:p>
            <a:pPr indent="-292100" lvl="0" marL="457200" marR="0" rtl="0" algn="l">
              <a:lnSpc>
                <a:spcPct val="114000"/>
              </a:lnSpc>
              <a:spcBef>
                <a:spcPts val="0"/>
              </a:spcBef>
              <a:spcAft>
                <a:spcPts val="0"/>
              </a:spcAft>
              <a:buClr>
                <a:schemeClr val="dk1"/>
              </a:buClr>
              <a:buSzPts val="1000"/>
              <a:buFont typeface="Arial"/>
              <a:buChar char="❏"/>
            </a:pPr>
            <a:r>
              <a:rPr lang="en" sz="1100">
                <a:solidFill>
                  <a:schemeClr val="dk1"/>
                </a:solidFill>
              </a:rPr>
              <a:t>Polish </a:t>
            </a:r>
            <a:r>
              <a:rPr b="0" i="0" lang="en" sz="1100" u="none" cap="none" strike="noStrike">
                <a:solidFill>
                  <a:schemeClr val="dk1"/>
                </a:solidFill>
                <a:latin typeface="Arial"/>
                <a:ea typeface="Arial"/>
                <a:cs typeface="Arial"/>
                <a:sym typeface="Arial"/>
              </a:rPr>
              <a:t>driving license</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 Criminal record document</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Medical and psychological check</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Business document (CEIDG/KRS)</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Taxi license</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Bank statement</a:t>
            </a:r>
            <a:endParaRPr b="0" i="0" sz="11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100" u="none" cap="none" strike="noStrike">
                <a:solidFill>
                  <a:schemeClr val="dk1"/>
                </a:solidFill>
                <a:latin typeface="Arial"/>
                <a:ea typeface="Arial"/>
                <a:cs typeface="Arial"/>
                <a:sym typeface="Arial"/>
              </a:rPr>
              <a:t>Vehicle registration certificate (front- and back)</a:t>
            </a:r>
            <a:endParaRPr b="0" i="0" sz="11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100" u="none" cap="none" strike="noStrike">
                <a:solidFill>
                  <a:schemeClr val="dk1"/>
                </a:solidFill>
                <a:latin typeface="Arial"/>
                <a:ea typeface="Arial"/>
                <a:cs typeface="Arial"/>
                <a:sym typeface="Arial"/>
              </a:rPr>
              <a:t>Proof of insurance</a:t>
            </a:r>
            <a:br>
              <a:rPr b="0" i="0" lang="en" sz="1100" u="none" cap="none" strike="noStrike">
                <a:solidFill>
                  <a:schemeClr val="dk1"/>
                </a:solidFill>
                <a:latin typeface="Arial"/>
                <a:ea typeface="Arial"/>
                <a:cs typeface="Arial"/>
                <a:sym typeface="Arial"/>
              </a:rPr>
            </a:br>
            <a:endParaRPr b="1" i="0" sz="1300" u="none" cap="none" strike="noStrike">
              <a:solidFill>
                <a:srgbClr val="BF9000"/>
              </a:solidFill>
              <a:latin typeface="Arial"/>
              <a:ea typeface="Arial"/>
              <a:cs typeface="Arial"/>
              <a:sym typeface="Arial"/>
            </a:endParaRPr>
          </a:p>
          <a:p>
            <a:pPr indent="0" lvl="0" marL="457200" marR="0" rtl="0" algn="l">
              <a:lnSpc>
                <a:spcPct val="100000"/>
              </a:lnSpc>
              <a:spcBef>
                <a:spcPts val="600"/>
              </a:spcBef>
              <a:spcAft>
                <a:spcPts val="600"/>
              </a:spcAft>
              <a:buClr>
                <a:srgbClr val="000000"/>
              </a:buClr>
              <a:buSzPts val="1000"/>
              <a:buFont typeface="Arial"/>
              <a:buNone/>
            </a:pPr>
            <a:br>
              <a:rPr b="0" i="0" lang="en" sz="1000" u="none" cap="none" strike="noStrike">
                <a:solidFill>
                  <a:schemeClr val="dk1"/>
                </a:solidFill>
                <a:latin typeface="Arial"/>
                <a:ea typeface="Arial"/>
                <a:cs typeface="Arial"/>
                <a:sym typeface="Arial"/>
              </a:rPr>
            </a:br>
            <a:endParaRPr b="0" i="0" sz="1000" u="none" cap="none" strike="noStrike">
              <a:solidFill>
                <a:schemeClr val="dk1"/>
              </a:solidFill>
              <a:latin typeface="Arial"/>
              <a:ea typeface="Arial"/>
              <a:cs typeface="Arial"/>
              <a:sym typeface="Arial"/>
            </a:endParaRPr>
          </a:p>
        </p:txBody>
      </p:sp>
      <p:sp>
        <p:nvSpPr>
          <p:cNvPr id="317" name="Google Shape;317;p18"/>
          <p:cNvSpPr txBox="1"/>
          <p:nvPr/>
        </p:nvSpPr>
        <p:spPr>
          <a:xfrm>
            <a:off x="6102450" y="1499850"/>
            <a:ext cx="2822400" cy="31938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BF9000"/>
                </a:solidFill>
                <a:latin typeface="Arial"/>
                <a:ea typeface="Arial"/>
                <a:cs typeface="Arial"/>
                <a:sym typeface="Arial"/>
              </a:rPr>
              <a:t>I </a:t>
            </a:r>
            <a:r>
              <a:rPr b="1" i="0" lang="en" sz="1200" u="none" cap="none" strike="noStrike">
                <a:solidFill>
                  <a:schemeClr val="dk1"/>
                </a:solidFill>
                <a:latin typeface="Arial"/>
                <a:ea typeface="Arial"/>
                <a:cs typeface="Arial"/>
                <a:sym typeface="Arial"/>
              </a:rPr>
              <a:t>Start as fleet partner</a:t>
            </a:r>
            <a:endParaRPr b="0" i="0" sz="11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ID document/passport/residence permit (with the note ‘Access to the labour market’)</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Business document(CEIDG/KRS)</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Taxi license </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Bank statement</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Vehicle registration certificate (front- and back)</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Proof of insurance</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Criminal record document,Medical and psychological check&amp;</a:t>
            </a:r>
            <a:r>
              <a:rPr lang="en" sz="1100">
                <a:solidFill>
                  <a:schemeClr val="dk1"/>
                </a:solidFill>
              </a:rPr>
              <a:t>Polish driving license i</a:t>
            </a:r>
            <a:r>
              <a:rPr b="0" i="0" lang="en" sz="1100" u="none" cap="none" strike="noStrike">
                <a:solidFill>
                  <a:schemeClr val="dk1"/>
                </a:solidFill>
                <a:latin typeface="Arial"/>
                <a:ea typeface="Arial"/>
                <a:cs typeface="Arial"/>
                <a:sym typeface="Arial"/>
              </a:rPr>
              <a:t>f you want also to be a driver</a:t>
            </a:r>
            <a:br>
              <a:rPr b="0" i="0" lang="en" sz="1100" u="none" cap="none" strike="noStrike">
                <a:solidFill>
                  <a:schemeClr val="dk1"/>
                </a:solidFill>
                <a:latin typeface="Arial"/>
                <a:ea typeface="Arial"/>
                <a:cs typeface="Arial"/>
                <a:sym typeface="Arial"/>
              </a:rPr>
            </a:br>
            <a:endParaRPr b="0" i="0" sz="11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p:txBody>
      </p:sp>
      <p:sp>
        <p:nvSpPr>
          <p:cNvPr id="318" name="Google Shape;318;p18"/>
          <p:cNvSpPr txBox="1"/>
          <p:nvPr/>
        </p:nvSpPr>
        <p:spPr>
          <a:xfrm>
            <a:off x="0" y="1499850"/>
            <a:ext cx="2822400" cy="31938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BF9000"/>
                </a:solidFill>
                <a:latin typeface="Arial"/>
                <a:ea typeface="Arial"/>
                <a:cs typeface="Arial"/>
                <a:sym typeface="Arial"/>
              </a:rPr>
              <a:t>I</a:t>
            </a:r>
            <a:r>
              <a:rPr b="1" i="0" lang="en" sz="1200" u="none" cap="none" strike="noStrike">
                <a:solidFill>
                  <a:srgbClr val="F1C232"/>
                </a:solidFill>
                <a:latin typeface="Arial"/>
                <a:ea typeface="Arial"/>
                <a:cs typeface="Arial"/>
                <a:sym typeface="Arial"/>
              </a:rPr>
              <a:t> </a:t>
            </a:r>
            <a:r>
              <a:rPr b="1" i="0" lang="en" sz="1200" u="none" cap="none" strike="noStrike">
                <a:solidFill>
                  <a:schemeClr val="dk1"/>
                </a:solidFill>
                <a:latin typeface="Arial"/>
                <a:ea typeface="Arial"/>
                <a:cs typeface="Arial"/>
                <a:sym typeface="Arial"/>
              </a:rPr>
              <a:t>Drive under a fleet partner</a:t>
            </a:r>
            <a:endParaRPr b="1" i="0" sz="12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200"/>
              <a:buFont typeface="Arial"/>
              <a:buNone/>
            </a:pPr>
            <a:r>
              <a:t/>
            </a:r>
            <a:endParaRPr b="1" i="0" sz="1200" u="none" cap="none" strike="noStrike">
              <a:solidFill>
                <a:schemeClr val="dk1"/>
              </a:solidFill>
              <a:latin typeface="Arial"/>
              <a:ea typeface="Arial"/>
              <a:cs typeface="Arial"/>
              <a:sym typeface="Arial"/>
            </a:endParaRPr>
          </a:p>
          <a:p>
            <a:pPr indent="-292100" lvl="0" marL="457200" rtl="0" algn="l">
              <a:lnSpc>
                <a:spcPct val="114000"/>
              </a:lnSpc>
              <a:spcBef>
                <a:spcPts val="0"/>
              </a:spcBef>
              <a:spcAft>
                <a:spcPts val="0"/>
              </a:spcAft>
              <a:buClr>
                <a:schemeClr val="dk1"/>
              </a:buClr>
              <a:buSzPts val="1000"/>
              <a:buChar char="❏"/>
            </a:pPr>
            <a:r>
              <a:rPr lang="en" sz="1100">
                <a:solidFill>
                  <a:schemeClr val="dk1"/>
                </a:solidFill>
              </a:rPr>
              <a:t>Polish driving license</a:t>
            </a:r>
            <a:endParaRPr sz="1100">
              <a:solidFill>
                <a:schemeClr val="dk1"/>
              </a:solidFil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ID document/passport/residence permit (with the note ‘Access to the labour market’)</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Criminal record document</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DIPV’s process completed</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Medical check and psychological check</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Fleet partner with taxi license and a vehicl</a:t>
            </a:r>
            <a:r>
              <a:rPr b="0" i="0" lang="en" sz="1000" u="none" cap="none" strike="noStrike">
                <a:solidFill>
                  <a:schemeClr val="dk1"/>
                </a:solidFill>
                <a:latin typeface="Arial"/>
                <a:ea typeface="Arial"/>
                <a:cs typeface="Arial"/>
                <a:sym typeface="Arial"/>
              </a:rPr>
              <a:t>e</a:t>
            </a:r>
            <a:endParaRPr b="1" i="0" sz="1200" u="none" cap="none" strike="noStrike">
              <a:solidFill>
                <a:srgbClr val="BF9000"/>
              </a:solidFill>
              <a:latin typeface="Arial"/>
              <a:ea typeface="Arial"/>
              <a:cs typeface="Arial"/>
              <a:sym typeface="Arial"/>
            </a:endParaRPr>
          </a:p>
          <a:p>
            <a:pPr indent="0" lvl="0" marL="457200" marR="0" rtl="0" algn="l">
              <a:lnSpc>
                <a:spcPct val="100000"/>
              </a:lnSpc>
              <a:spcBef>
                <a:spcPts val="0"/>
              </a:spcBef>
              <a:spcAft>
                <a:spcPts val="600"/>
              </a:spcAft>
              <a:buClr>
                <a:srgbClr val="000000"/>
              </a:buClr>
              <a:buSzPts val="1000"/>
              <a:buFont typeface="Arial"/>
              <a:buNone/>
            </a:pPr>
            <a:br>
              <a:rPr b="0" i="0" lang="en" sz="1000" u="none" cap="none" strike="noStrike">
                <a:solidFill>
                  <a:schemeClr val="dk1"/>
                </a:solidFill>
                <a:latin typeface="Arial"/>
                <a:ea typeface="Arial"/>
                <a:cs typeface="Arial"/>
                <a:sym typeface="Arial"/>
              </a:rPr>
            </a:br>
            <a:endParaRPr b="0" i="0" sz="1000" u="none" cap="none" strike="noStrike">
              <a:solidFill>
                <a:schemeClr val="dk1"/>
              </a:solidFill>
              <a:latin typeface="Arial"/>
              <a:ea typeface="Arial"/>
              <a:cs typeface="Arial"/>
              <a:sym typeface="Arial"/>
            </a:endParaRPr>
          </a:p>
        </p:txBody>
      </p:sp>
      <p:sp>
        <p:nvSpPr>
          <p:cNvPr id="319" name="Google Shape;319;p18"/>
          <p:cNvSpPr txBox="1"/>
          <p:nvPr/>
        </p:nvSpPr>
        <p:spPr>
          <a:xfrm>
            <a:off x="0" y="0"/>
            <a:ext cx="3000000" cy="330900"/>
          </a:xfrm>
          <a:prstGeom prst="rect">
            <a:avLst/>
          </a:prstGeom>
          <a:noFill/>
          <a:ln>
            <a:noFill/>
          </a:ln>
        </p:spPr>
        <p:txBody>
          <a:bodyPr anchorCtr="0" anchor="t" bIns="91425" lIns="91425" spcFirstLastPara="1" rIns="91425" wrap="square" tIns="91425">
            <a:spAutoFit/>
          </a:bodyPr>
          <a:lstStyle/>
          <a:p>
            <a:pPr indent="0" lvl="0" marL="0" marR="0" rtl="0" algn="l">
              <a:lnSpc>
                <a:spcPct val="95000"/>
              </a:lnSpc>
              <a:spcBef>
                <a:spcPts val="0"/>
              </a:spcBef>
              <a:spcAft>
                <a:spcPts val="0"/>
              </a:spcAft>
              <a:buClr>
                <a:srgbClr val="000000"/>
              </a:buClr>
              <a:buSzPts val="1000"/>
              <a:buFont typeface="Arial"/>
              <a:buNone/>
            </a:pPr>
            <a:r>
              <a:rPr b="1" i="0" lang="en" sz="1000" u="none" cap="none" strike="noStrike">
                <a:solidFill>
                  <a:srgbClr val="F1C232"/>
                </a:solidFill>
                <a:latin typeface="Arial"/>
                <a:ea typeface="Arial"/>
                <a:cs typeface="Arial"/>
                <a:sym typeface="Arial"/>
              </a:rPr>
              <a:t>Ready to drive!</a:t>
            </a:r>
            <a:endParaRPr b="1" i="0" sz="1000" u="none" cap="none" strike="noStrike">
              <a:solidFill>
                <a:srgbClr val="F1C232"/>
              </a:solidFill>
              <a:latin typeface="Arial"/>
              <a:ea typeface="Arial"/>
              <a:cs typeface="Arial"/>
              <a:sym typeface="Arial"/>
            </a:endParaRPr>
          </a:p>
        </p:txBody>
      </p:sp>
      <p:sp>
        <p:nvSpPr>
          <p:cNvPr id="320" name="Google Shape;320;p18"/>
          <p:cNvSpPr txBox="1"/>
          <p:nvPr/>
        </p:nvSpPr>
        <p:spPr>
          <a:xfrm>
            <a:off x="227850" y="297000"/>
            <a:ext cx="7312500" cy="415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600"/>
              </a:spcAft>
              <a:buClr>
                <a:srgbClr val="000000"/>
              </a:buClr>
              <a:buSzPts val="1500"/>
              <a:buFont typeface="Arial"/>
              <a:buNone/>
            </a:pPr>
            <a:r>
              <a:rPr b="1" i="0" lang="en" sz="1500" u="none" cap="none" strike="noStrike">
                <a:solidFill>
                  <a:srgbClr val="F1C232"/>
                </a:solidFill>
                <a:latin typeface="Arial"/>
                <a:ea typeface="Arial"/>
                <a:cs typeface="Arial"/>
                <a:sym typeface="Arial"/>
              </a:rPr>
              <a:t>I </a:t>
            </a:r>
            <a:r>
              <a:rPr b="1" i="0" lang="en" sz="1500" u="sng" cap="none" strike="noStrike">
                <a:solidFill>
                  <a:schemeClr val="dk1"/>
                </a:solidFill>
                <a:latin typeface="Arial"/>
                <a:ea typeface="Arial"/>
                <a:cs typeface="Arial"/>
                <a:sym typeface="Arial"/>
              </a:rPr>
              <a:t>Summary:</a:t>
            </a:r>
            <a:r>
              <a:rPr b="1" i="0" lang="en" sz="1500" u="none" cap="none" strike="noStrike">
                <a:solidFill>
                  <a:schemeClr val="dk1"/>
                </a:solidFill>
                <a:latin typeface="Arial"/>
                <a:ea typeface="Arial"/>
                <a:cs typeface="Arial"/>
                <a:sym typeface="Arial"/>
              </a:rPr>
              <a:t> Do you already have all your documents?</a:t>
            </a:r>
            <a:endParaRPr b="1" i="0" sz="1200" u="none" cap="none" strike="noStrike">
              <a:solidFill>
                <a:schemeClr val="dk1"/>
              </a:solidFill>
              <a:latin typeface="Arial"/>
              <a:ea typeface="Arial"/>
              <a:cs typeface="Arial"/>
              <a:sym typeface="Arial"/>
            </a:endParaRPr>
          </a:p>
        </p:txBody>
      </p:sp>
      <p:sp>
        <p:nvSpPr>
          <p:cNvPr id="321" name="Google Shape;321;p18"/>
          <p:cNvSpPr txBox="1"/>
          <p:nvPr>
            <p:ph idx="1" type="subTitle"/>
          </p:nvPr>
        </p:nvSpPr>
        <p:spPr>
          <a:xfrm>
            <a:off x="227850" y="647554"/>
            <a:ext cx="8184600" cy="6039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200"/>
              <a:buNone/>
            </a:pPr>
            <a:r>
              <a:rPr lang="en" sz="1000">
                <a:solidFill>
                  <a:schemeClr val="dk1"/>
                </a:solidFill>
                <a:highlight>
                  <a:schemeClr val="lt1"/>
                </a:highlight>
                <a:latin typeface="Arial"/>
                <a:ea typeface="Arial"/>
                <a:cs typeface="Arial"/>
                <a:sym typeface="Arial"/>
              </a:rPr>
              <a:t>Great that you already have all your documents complete! See below for a brief overview to get started as quickly as possible:</a:t>
            </a:r>
            <a:br>
              <a:rPr lang="en" sz="1000">
                <a:solidFill>
                  <a:schemeClr val="dk1"/>
                </a:solidFill>
                <a:highlight>
                  <a:schemeClr val="lt1"/>
                </a:highlight>
                <a:latin typeface="Arial"/>
                <a:ea typeface="Arial"/>
                <a:cs typeface="Arial"/>
                <a:sym typeface="Arial"/>
              </a:rPr>
            </a:br>
            <a:endParaRPr sz="1000">
              <a:solidFill>
                <a:schemeClr val="dk1"/>
              </a:solidFill>
              <a:highlight>
                <a:schemeClr val="lt1"/>
              </a:highlight>
              <a:latin typeface="Arial"/>
              <a:ea typeface="Arial"/>
              <a:cs typeface="Arial"/>
              <a:sym typeface="Arial"/>
            </a:endParaRPr>
          </a:p>
          <a:p>
            <a:pPr indent="0" lvl="0" marL="0" rtl="0" algn="l">
              <a:lnSpc>
                <a:spcPct val="100000"/>
              </a:lnSpc>
              <a:spcBef>
                <a:spcPts val="0"/>
              </a:spcBef>
              <a:spcAft>
                <a:spcPts val="0"/>
              </a:spcAft>
              <a:buSzPts val="1200"/>
              <a:buNone/>
            </a:pPr>
            <a:r>
              <a:rPr b="1" lang="en" sz="1100">
                <a:solidFill>
                  <a:srgbClr val="F1C232"/>
                </a:solidFill>
                <a:latin typeface="Arial"/>
                <a:ea typeface="Arial"/>
                <a:cs typeface="Arial"/>
                <a:sym typeface="Arial"/>
              </a:rPr>
              <a:t>| </a:t>
            </a:r>
            <a:r>
              <a:rPr b="1" lang="en" sz="1100">
                <a:solidFill>
                  <a:schemeClr val="dk1"/>
                </a:solidFill>
                <a:latin typeface="Arial"/>
                <a:ea typeface="Arial"/>
                <a:cs typeface="Arial"/>
                <a:sym typeface="Arial"/>
              </a:rPr>
              <a:t>Step 1 - Sign up via Uber (download the Uber Driver App)</a:t>
            </a:r>
            <a:endParaRPr b="1" sz="1100">
              <a:solidFill>
                <a:schemeClr val="dk1"/>
              </a:solidFill>
              <a:latin typeface="Arial"/>
              <a:ea typeface="Arial"/>
              <a:cs typeface="Arial"/>
              <a:sym typeface="Arial"/>
            </a:endParaRPr>
          </a:p>
          <a:p>
            <a:pPr indent="0" lvl="0" marL="0" rtl="0" algn="l">
              <a:lnSpc>
                <a:spcPct val="100000"/>
              </a:lnSpc>
              <a:spcBef>
                <a:spcPts val="600"/>
              </a:spcBef>
              <a:spcAft>
                <a:spcPts val="0"/>
              </a:spcAft>
              <a:buSzPts val="1200"/>
              <a:buNone/>
            </a:pPr>
            <a:r>
              <a:rPr b="1" lang="en" sz="1100">
                <a:solidFill>
                  <a:srgbClr val="F1C232"/>
                </a:solidFill>
                <a:latin typeface="Arial"/>
                <a:ea typeface="Arial"/>
                <a:cs typeface="Arial"/>
                <a:sym typeface="Arial"/>
              </a:rPr>
              <a:t>|</a:t>
            </a:r>
            <a:r>
              <a:rPr b="1" lang="en" sz="1100">
                <a:solidFill>
                  <a:schemeClr val="dk1"/>
                </a:solidFill>
                <a:latin typeface="Arial"/>
                <a:ea typeface="Arial"/>
                <a:cs typeface="Arial"/>
                <a:sym typeface="Arial"/>
              </a:rPr>
              <a:t> Step 2 - Upload your documents &amp; complete the online course</a:t>
            </a:r>
            <a:endParaRPr b="1" sz="1100">
              <a:solidFill>
                <a:schemeClr val="dk1"/>
              </a:solidFill>
              <a:latin typeface="Arial"/>
              <a:ea typeface="Arial"/>
              <a:cs typeface="Arial"/>
              <a:sym typeface="Arial"/>
            </a:endParaRPr>
          </a:p>
          <a:p>
            <a:pPr indent="0" lvl="0" marL="0" rtl="0" algn="l">
              <a:lnSpc>
                <a:spcPct val="100000"/>
              </a:lnSpc>
              <a:spcBef>
                <a:spcPts val="600"/>
              </a:spcBef>
              <a:spcAft>
                <a:spcPts val="0"/>
              </a:spcAft>
              <a:buSzPts val="1200"/>
              <a:buNone/>
            </a:pPr>
            <a:r>
              <a:t/>
            </a:r>
            <a:endParaRPr b="1" sz="1100">
              <a:solidFill>
                <a:schemeClr val="dk1"/>
              </a:solidFill>
              <a:latin typeface="Arial"/>
              <a:ea typeface="Arial"/>
              <a:cs typeface="Arial"/>
              <a:sym typeface="Arial"/>
            </a:endParaRPr>
          </a:p>
          <a:p>
            <a:pPr indent="0" lvl="0" marL="0" rtl="0" algn="l">
              <a:lnSpc>
                <a:spcPct val="100000"/>
              </a:lnSpc>
              <a:spcBef>
                <a:spcPts val="600"/>
              </a:spcBef>
              <a:spcAft>
                <a:spcPts val="0"/>
              </a:spcAft>
              <a:buSzPts val="1200"/>
              <a:buNone/>
            </a:pPr>
            <a:r>
              <a:t/>
            </a:r>
            <a:endParaRPr b="1" sz="1100">
              <a:solidFill>
                <a:schemeClr val="dk1"/>
              </a:solidFill>
              <a:latin typeface="Arial"/>
              <a:ea typeface="Arial"/>
              <a:cs typeface="Arial"/>
              <a:sym typeface="Arial"/>
            </a:endParaRPr>
          </a:p>
          <a:p>
            <a:pPr indent="0" lvl="0" marL="0" rtl="0" algn="l">
              <a:lnSpc>
                <a:spcPct val="100000"/>
              </a:lnSpc>
              <a:spcBef>
                <a:spcPts val="600"/>
              </a:spcBef>
              <a:spcAft>
                <a:spcPts val="0"/>
              </a:spcAft>
              <a:buSzPts val="1200"/>
              <a:buNone/>
            </a:pPr>
            <a:r>
              <a:t/>
            </a:r>
            <a:endParaRPr b="1" sz="1100">
              <a:solidFill>
                <a:schemeClr val="dk1"/>
              </a:solidFill>
              <a:latin typeface="Arial"/>
              <a:ea typeface="Arial"/>
              <a:cs typeface="Arial"/>
              <a:sym typeface="Arial"/>
            </a:endParaRPr>
          </a:p>
          <a:p>
            <a:pPr indent="0" lvl="0" marL="0" rtl="0" algn="l">
              <a:lnSpc>
                <a:spcPct val="100000"/>
              </a:lnSpc>
              <a:spcBef>
                <a:spcPts val="600"/>
              </a:spcBef>
              <a:spcAft>
                <a:spcPts val="0"/>
              </a:spcAft>
              <a:buSzPts val="1200"/>
              <a:buNone/>
            </a:pPr>
            <a:r>
              <a:t/>
            </a:r>
            <a:endParaRPr b="1" sz="1100">
              <a:solidFill>
                <a:schemeClr val="dk1"/>
              </a:solidFill>
              <a:latin typeface="Arial"/>
              <a:ea typeface="Arial"/>
              <a:cs typeface="Arial"/>
              <a:sym typeface="Arial"/>
            </a:endParaRPr>
          </a:p>
          <a:p>
            <a:pPr indent="0" lvl="0" marL="0" rtl="0" algn="l">
              <a:lnSpc>
                <a:spcPct val="100000"/>
              </a:lnSpc>
              <a:spcBef>
                <a:spcPts val="600"/>
              </a:spcBef>
              <a:spcAft>
                <a:spcPts val="0"/>
              </a:spcAft>
              <a:buSzPts val="1200"/>
              <a:buNone/>
            </a:pPr>
            <a:r>
              <a:t/>
            </a:r>
            <a:endParaRPr b="1" sz="1100">
              <a:solidFill>
                <a:schemeClr val="dk1"/>
              </a:solidFill>
              <a:latin typeface="Arial"/>
              <a:ea typeface="Arial"/>
              <a:cs typeface="Arial"/>
              <a:sym typeface="Arial"/>
            </a:endParaRPr>
          </a:p>
          <a:p>
            <a:pPr indent="0" lvl="0" marL="0" rtl="0" algn="l">
              <a:lnSpc>
                <a:spcPct val="114000"/>
              </a:lnSpc>
              <a:spcBef>
                <a:spcPts val="600"/>
              </a:spcBef>
              <a:spcAft>
                <a:spcPts val="0"/>
              </a:spcAft>
              <a:buSzPts val="1200"/>
              <a:buNone/>
            </a:pPr>
            <a:r>
              <a:t/>
            </a:r>
            <a:endParaRPr sz="1000">
              <a:solidFill>
                <a:schemeClr val="dk1"/>
              </a:solidFill>
              <a:highlight>
                <a:schemeClr val="lt1"/>
              </a:highlight>
              <a:latin typeface="Arial"/>
              <a:ea typeface="Arial"/>
              <a:cs typeface="Arial"/>
              <a:sym typeface="Arial"/>
            </a:endParaRPr>
          </a:p>
          <a:p>
            <a:pPr indent="0" lvl="0" marL="0" rtl="0" algn="l">
              <a:lnSpc>
                <a:spcPct val="115000"/>
              </a:lnSpc>
              <a:spcBef>
                <a:spcPts val="600"/>
              </a:spcBef>
              <a:spcAft>
                <a:spcPts val="0"/>
              </a:spcAft>
              <a:buSzPts val="1200"/>
              <a:buNone/>
            </a:pPr>
            <a:r>
              <a:t/>
            </a:r>
            <a:endParaRPr sz="1000">
              <a:solidFill>
                <a:schemeClr val="dk1"/>
              </a:solidFill>
              <a:highlight>
                <a:schemeClr val="lt1"/>
              </a:highlight>
              <a:latin typeface="Arial"/>
              <a:ea typeface="Arial"/>
              <a:cs typeface="Arial"/>
              <a:sym typeface="Arial"/>
            </a:endParaRPr>
          </a:p>
          <a:p>
            <a:pPr indent="0" lvl="0" marL="0" rtl="0" algn="l">
              <a:lnSpc>
                <a:spcPct val="115000"/>
              </a:lnSpc>
              <a:spcBef>
                <a:spcPts val="0"/>
              </a:spcBef>
              <a:spcAft>
                <a:spcPts val="0"/>
              </a:spcAft>
              <a:buSzPts val="1200"/>
              <a:buNone/>
            </a:pPr>
            <a:r>
              <a:t/>
            </a:r>
            <a:endParaRPr sz="1000">
              <a:solidFill>
                <a:schemeClr val="dk1"/>
              </a:solidFill>
              <a:highlight>
                <a:schemeClr val="lt1"/>
              </a:highlight>
              <a:latin typeface="Arial"/>
              <a:ea typeface="Arial"/>
              <a:cs typeface="Arial"/>
              <a:sym typeface="Arial"/>
            </a:endParaRPr>
          </a:p>
          <a:p>
            <a:pPr indent="0" lvl="0" marL="0" rtl="0" algn="l">
              <a:lnSpc>
                <a:spcPct val="115000"/>
              </a:lnSpc>
              <a:spcBef>
                <a:spcPts val="0"/>
              </a:spcBef>
              <a:spcAft>
                <a:spcPts val="0"/>
              </a:spcAft>
              <a:buSzPts val="1200"/>
              <a:buNone/>
            </a:pPr>
            <a:r>
              <a:t/>
            </a:r>
            <a:endParaRPr sz="1000">
              <a:solidFill>
                <a:schemeClr val="dk1"/>
              </a:solidFill>
              <a:highlight>
                <a:schemeClr val="lt1"/>
              </a:highlight>
              <a:latin typeface="Arial"/>
              <a:ea typeface="Arial"/>
              <a:cs typeface="Arial"/>
              <a:sym typeface="Arial"/>
            </a:endParaRPr>
          </a:p>
          <a:p>
            <a:pPr indent="0" lvl="0" marL="0" rtl="0" algn="l">
              <a:lnSpc>
                <a:spcPct val="100000"/>
              </a:lnSpc>
              <a:spcBef>
                <a:spcPts val="0"/>
              </a:spcBef>
              <a:spcAft>
                <a:spcPts val="0"/>
              </a:spcAft>
              <a:buSzPts val="1200"/>
              <a:buNone/>
            </a:pPr>
            <a:r>
              <a:t/>
            </a:r>
            <a:endParaRPr b="1" sz="1100">
              <a:solidFill>
                <a:srgbClr val="F1C232"/>
              </a:solidFill>
              <a:latin typeface="Arial"/>
              <a:ea typeface="Arial"/>
              <a:cs typeface="Arial"/>
              <a:sym typeface="Arial"/>
            </a:endParaRPr>
          </a:p>
          <a:p>
            <a:pPr indent="0" lvl="0" marL="0" rtl="0" algn="l">
              <a:lnSpc>
                <a:spcPct val="114000"/>
              </a:lnSpc>
              <a:spcBef>
                <a:spcPts val="600"/>
              </a:spcBef>
              <a:spcAft>
                <a:spcPts val="600"/>
              </a:spcAft>
              <a:buClr>
                <a:schemeClr val="dk1"/>
              </a:buClr>
              <a:buSzPts val="1100"/>
              <a:buFont typeface="Arial"/>
              <a:buNone/>
            </a:pPr>
            <a:r>
              <a:rPr lang="en" sz="1000">
                <a:solidFill>
                  <a:schemeClr val="dk1"/>
                </a:solidFill>
                <a:highlight>
                  <a:schemeClr val="lt1"/>
                </a:highlight>
                <a:latin typeface="Arial"/>
                <a:ea typeface="Arial"/>
                <a:cs typeface="Arial"/>
                <a:sym typeface="Arial"/>
              </a:rPr>
              <a:t> </a:t>
            </a:r>
            <a:endParaRPr>
              <a:solidFill>
                <a:schemeClr val="dk1"/>
              </a:solidFill>
              <a:latin typeface="Arial"/>
              <a:ea typeface="Arial"/>
              <a:cs typeface="Arial"/>
              <a:sym typeface="Arial"/>
            </a:endParaRPr>
          </a:p>
        </p:txBody>
      </p:sp>
      <p:sp>
        <p:nvSpPr>
          <p:cNvPr id="322" name="Google Shape;322;p18"/>
          <p:cNvSpPr txBox="1"/>
          <p:nvPr/>
        </p:nvSpPr>
        <p:spPr>
          <a:xfrm>
            <a:off x="6144000" y="4804800"/>
            <a:ext cx="3000000" cy="338700"/>
          </a:xfrm>
          <a:prstGeom prst="rect">
            <a:avLst/>
          </a:prstGeom>
          <a:noFill/>
          <a:ln>
            <a:noFill/>
          </a:ln>
        </p:spPr>
        <p:txBody>
          <a:bodyPr anchorCtr="0" anchor="t" bIns="91425" lIns="91425" spcFirstLastPara="1" rIns="91425" wrap="square" tIns="91425">
            <a:spAutoFit/>
          </a:bodyPr>
          <a:lstStyle/>
          <a:p>
            <a:pPr indent="0" lvl="0" marL="0" marR="0" rtl="0" algn="r">
              <a:lnSpc>
                <a:spcPct val="115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Issues? Contact </a:t>
            </a:r>
            <a:r>
              <a:rPr b="0" i="0" lang="en" sz="1000" u="sng" cap="none" strike="noStrike">
                <a:solidFill>
                  <a:schemeClr val="accent5"/>
                </a:solidFill>
                <a:latin typeface="Arial"/>
                <a:ea typeface="Arial"/>
                <a:cs typeface="Arial"/>
                <a:sym typeface="Arial"/>
                <a:hlinkClick r:id="rId3">
                  <a:extLst>
                    <a:ext uri="{A12FA001-AC4F-418D-AE19-62706E023703}">
                      <ahyp:hlinkClr val="tx"/>
                    </a:ext>
                  </a:extLst>
                </a:hlinkClick>
              </a:rPr>
              <a:t>support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19"/>
          <p:cNvSpPr txBox="1"/>
          <p:nvPr/>
        </p:nvSpPr>
        <p:spPr>
          <a:xfrm>
            <a:off x="127000" y="43600"/>
            <a:ext cx="7668300" cy="2029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dk1"/>
                </a:solidFill>
                <a:latin typeface="Arial"/>
                <a:ea typeface="Arial"/>
                <a:cs typeface="Arial"/>
                <a:sym typeface="Arial"/>
              </a:rPr>
              <a:t> </a:t>
            </a:r>
            <a:endParaRPr b="1" i="0" sz="13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300"/>
              <a:buFont typeface="Arial"/>
              <a:buNone/>
            </a:pPr>
            <a:r>
              <a:rPr b="1" i="0" lang="en" sz="1300" u="none" cap="none" strike="noStrike">
                <a:solidFill>
                  <a:srgbClr val="F1C232"/>
                </a:solidFill>
                <a:latin typeface="Arial"/>
                <a:ea typeface="Arial"/>
                <a:cs typeface="Arial"/>
                <a:sym typeface="Arial"/>
              </a:rPr>
              <a:t>| </a:t>
            </a:r>
            <a:r>
              <a:rPr b="1" i="0" lang="en" sz="1300" u="none" cap="none" strike="noStrike">
                <a:solidFill>
                  <a:schemeClr val="dk1"/>
                </a:solidFill>
                <a:latin typeface="Arial"/>
                <a:ea typeface="Arial"/>
                <a:cs typeface="Arial"/>
                <a:sym typeface="Arial"/>
              </a:rPr>
              <a:t>Step 3 - Go online and complete your first trip</a:t>
            </a:r>
            <a:endParaRPr b="1" i="0" sz="13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300"/>
              <a:buFont typeface="Arial"/>
              <a:buNone/>
            </a:pPr>
            <a:r>
              <a:t/>
            </a:r>
            <a:endParaRPr b="1" i="0" sz="13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300"/>
              <a:buFont typeface="Arial"/>
              <a:buNone/>
            </a:pPr>
            <a:r>
              <a:rPr b="0" i="0" lang="en" sz="1300" u="none" cap="none" strike="noStrike">
                <a:solidFill>
                  <a:schemeClr val="dk1"/>
                </a:solidFill>
                <a:latin typeface="Arial"/>
                <a:ea typeface="Arial"/>
                <a:cs typeface="Arial"/>
                <a:sym typeface="Arial"/>
              </a:rPr>
              <a:t>If everything has been received and checked, your account will be automatically activated.</a:t>
            </a:r>
            <a:endParaRPr b="0" i="0" sz="13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500"/>
              <a:buFont typeface="Arial"/>
              <a:buNone/>
            </a:pPr>
            <a:r>
              <a:rPr b="1" i="0" lang="en" sz="1500" u="none" cap="none" strike="noStrike">
                <a:solidFill>
                  <a:schemeClr val="dk1"/>
                </a:solidFill>
                <a:latin typeface="Arial"/>
                <a:ea typeface="Arial"/>
                <a:cs typeface="Arial"/>
                <a:sym typeface="Arial"/>
              </a:rPr>
              <a:t>YES! Welcome to the Uber App - we can't wait to see you or your fleet on the road! </a:t>
            </a:r>
            <a:r>
              <a:rPr b="0" i="0" lang="en" sz="1500" u="none" cap="none" strike="noStrike">
                <a:solidFill>
                  <a:schemeClr val="dk1"/>
                </a:solidFill>
                <a:latin typeface="Arial"/>
                <a:ea typeface="Arial"/>
                <a:cs typeface="Arial"/>
                <a:sym typeface="Arial"/>
              </a:rPr>
              <a:t>🚗</a:t>
            </a:r>
            <a:endParaRPr b="0" i="0" sz="1500" u="none" cap="none" strike="noStrike">
              <a:solidFill>
                <a:schemeClr val="dk1"/>
              </a:solidFill>
              <a:latin typeface="Arial"/>
              <a:ea typeface="Arial"/>
              <a:cs typeface="Arial"/>
              <a:sym typeface="Arial"/>
            </a:endParaRPr>
          </a:p>
          <a:p>
            <a:pPr indent="0" lvl="0" marL="0" marR="0" rtl="0" algn="l">
              <a:lnSpc>
                <a:spcPct val="114000"/>
              </a:lnSpc>
              <a:spcBef>
                <a:spcPts val="600"/>
              </a:spcBef>
              <a:spcAft>
                <a:spcPts val="600"/>
              </a:spcAft>
              <a:buClr>
                <a:srgbClr val="000000"/>
              </a:buClr>
              <a:buSzPts val="1500"/>
              <a:buFont typeface="Arial"/>
              <a:buNone/>
            </a:pPr>
            <a:r>
              <a:t/>
            </a:r>
            <a:endParaRPr b="1" i="0" sz="1500" u="none" cap="none" strike="noStrike">
              <a:solidFill>
                <a:schemeClr val="dk1"/>
              </a:solidFill>
              <a:latin typeface="Arial"/>
              <a:ea typeface="Arial"/>
              <a:cs typeface="Arial"/>
              <a:sym typeface="Arial"/>
            </a:endParaRPr>
          </a:p>
        </p:txBody>
      </p:sp>
      <p:sp>
        <p:nvSpPr>
          <p:cNvPr id="328" name="Google Shape;328;p19"/>
          <p:cNvSpPr txBox="1"/>
          <p:nvPr/>
        </p:nvSpPr>
        <p:spPr>
          <a:xfrm>
            <a:off x="127000" y="2725200"/>
            <a:ext cx="70674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4000"/>
              </a:lnSpc>
              <a:spcBef>
                <a:spcPts val="0"/>
              </a:spcBef>
              <a:spcAft>
                <a:spcPts val="600"/>
              </a:spcAft>
              <a:buClr>
                <a:schemeClr val="dk1"/>
              </a:buClr>
              <a:buSzPts val="1100"/>
              <a:buFont typeface="Arial"/>
              <a:buNone/>
            </a:pPr>
            <a:r>
              <a:rPr b="0" i="0" lang="en" sz="1200" u="none" cap="none" strike="noStrike">
                <a:solidFill>
                  <a:schemeClr val="dk1"/>
                </a:solidFill>
                <a:highlight>
                  <a:schemeClr val="lt1"/>
                </a:highlight>
                <a:latin typeface="Arial"/>
                <a:ea typeface="Arial"/>
                <a:cs typeface="Arial"/>
                <a:sym typeface="Arial"/>
              </a:rPr>
              <a:t>Do you need help with finding a </a:t>
            </a:r>
            <a:r>
              <a:rPr b="0" i="0" lang="en" sz="1200" u="sng" cap="none" strike="noStrike">
                <a:solidFill>
                  <a:schemeClr val="accent5"/>
                </a:solidFill>
                <a:highlight>
                  <a:schemeClr val="lt1"/>
                </a:highlight>
                <a:latin typeface="Arial"/>
                <a:ea typeface="Arial"/>
                <a:cs typeface="Arial"/>
                <a:sym typeface="Arial"/>
                <a:hlinkClick r:id="rId3">
                  <a:extLst>
                    <a:ext uri="{A12FA001-AC4F-418D-AE19-62706E023703}">
                      <ahyp:hlinkClr val="tx"/>
                    </a:ext>
                  </a:extLst>
                </a:hlinkClick>
              </a:rPr>
              <a:t>vehicle</a:t>
            </a:r>
            <a:r>
              <a:rPr b="0" i="0" lang="en" sz="1200" u="none" cap="none" strike="noStrike">
                <a:solidFill>
                  <a:schemeClr val="dk1"/>
                </a:solidFill>
                <a:highlight>
                  <a:schemeClr val="lt1"/>
                </a:highlight>
                <a:latin typeface="Arial"/>
                <a:ea typeface="Arial"/>
                <a:cs typeface="Arial"/>
                <a:sym typeface="Arial"/>
              </a:rPr>
              <a:t> or are you looking for a </a:t>
            </a:r>
            <a:r>
              <a:rPr b="0" i="0" lang="en" sz="1200" u="sng" cap="none" strike="noStrike">
                <a:solidFill>
                  <a:schemeClr val="accent5"/>
                </a:solidFill>
                <a:highlight>
                  <a:schemeClr val="lt1"/>
                </a:highlight>
                <a:latin typeface="Arial"/>
                <a:ea typeface="Arial"/>
                <a:cs typeface="Arial"/>
                <a:sym typeface="Arial"/>
                <a:hlinkClick r:id="rId4">
                  <a:extLst>
                    <a:ext uri="{A12FA001-AC4F-418D-AE19-62706E023703}">
                      <ahyp:hlinkClr val="tx"/>
                    </a:ext>
                  </a:extLst>
                </a:hlinkClick>
              </a:rPr>
              <a:t>fleet partner.</a:t>
            </a:r>
            <a:r>
              <a:rPr b="0" i="0" lang="en" sz="1200" u="none" cap="none" strike="noStrike">
                <a:solidFill>
                  <a:schemeClr val="dk1"/>
                </a:solidFill>
                <a:highlight>
                  <a:schemeClr val="lt1"/>
                </a:highlight>
                <a:latin typeface="Arial"/>
                <a:ea typeface="Arial"/>
                <a:cs typeface="Arial"/>
                <a:sym typeface="Arial"/>
              </a:rPr>
              <a:t> We’d love to help you!  </a:t>
            </a:r>
            <a:endParaRPr b="0" i="1" sz="1100" u="none" cap="none" strike="noStrike">
              <a:solidFill>
                <a:schemeClr val="dk1"/>
              </a:solidFill>
              <a:latin typeface="Arial"/>
              <a:ea typeface="Arial"/>
              <a:cs typeface="Arial"/>
              <a:sym typeface="Arial"/>
            </a:endParaRPr>
          </a:p>
        </p:txBody>
      </p:sp>
      <p:sp>
        <p:nvSpPr>
          <p:cNvPr id="329" name="Google Shape;329;p19"/>
          <p:cNvSpPr txBox="1"/>
          <p:nvPr/>
        </p:nvSpPr>
        <p:spPr>
          <a:xfrm>
            <a:off x="127000" y="3352800"/>
            <a:ext cx="6337500" cy="119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 sz="1100" u="none" cap="none" strike="noStrike">
                <a:solidFill>
                  <a:schemeClr val="dk1"/>
                </a:solidFill>
                <a:latin typeface="Arial"/>
                <a:ea typeface="Arial"/>
                <a:cs typeface="Arial"/>
                <a:sym typeface="Arial"/>
              </a:rPr>
              <a:t>Helpful links : </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rgbClr val="000000"/>
              </a:buClr>
              <a:buSzPts val="1100"/>
              <a:buFont typeface="Arial"/>
              <a:buChar char="➔"/>
            </a:pPr>
            <a:r>
              <a:rPr b="0" i="0" lang="en" sz="1100" u="none" cap="none" strike="noStrike">
                <a:solidFill>
                  <a:schemeClr val="dk1"/>
                </a:solidFill>
                <a:latin typeface="Arial"/>
                <a:ea typeface="Arial"/>
                <a:cs typeface="Arial"/>
                <a:sym typeface="Arial"/>
              </a:rPr>
              <a:t>Requirements for drivers: </a:t>
            </a:r>
            <a:r>
              <a:rPr b="0" i="0" lang="en" sz="1100" u="sng" cap="none" strike="noStrike">
                <a:solidFill>
                  <a:schemeClr val="hlink"/>
                </a:solidFill>
                <a:latin typeface="Arial"/>
                <a:ea typeface="Arial"/>
                <a:cs typeface="Arial"/>
                <a:sym typeface="Arial"/>
                <a:hlinkClick r:id="rId5"/>
              </a:rPr>
              <a:t>t.uber.com/requirements</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rgbClr val="000000"/>
              </a:buClr>
              <a:buSzPts val="1100"/>
              <a:buFont typeface="Arial"/>
              <a:buChar char="➔"/>
            </a:pPr>
            <a:r>
              <a:rPr b="0" i="0" lang="en" sz="1100" u="none" cap="none" strike="noStrike">
                <a:solidFill>
                  <a:schemeClr val="dk1"/>
                </a:solidFill>
                <a:latin typeface="Arial"/>
                <a:ea typeface="Arial"/>
                <a:cs typeface="Arial"/>
                <a:sym typeface="Arial"/>
              </a:rPr>
              <a:t>How to become a partner:  </a:t>
            </a:r>
            <a:r>
              <a:rPr b="0" i="0" lang="en" sz="1100" u="sng" cap="none" strike="noStrike">
                <a:solidFill>
                  <a:schemeClr val="hlink"/>
                </a:solidFill>
                <a:latin typeface="Arial"/>
                <a:ea typeface="Arial"/>
                <a:cs typeface="Arial"/>
                <a:sym typeface="Arial"/>
                <a:hlinkClick r:id="rId6"/>
              </a:rPr>
              <a:t>t.uber.com/zostan-partnerem</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rgbClr val="000000"/>
              </a:buClr>
              <a:buSzPts val="1100"/>
              <a:buFont typeface="Arial"/>
              <a:buChar char="➔"/>
            </a:pPr>
            <a:r>
              <a:rPr b="0" i="0" lang="en" sz="1100" u="none" cap="none" strike="noStrike">
                <a:solidFill>
                  <a:schemeClr val="dk1"/>
                </a:solidFill>
                <a:latin typeface="Arial"/>
                <a:ea typeface="Arial"/>
                <a:cs typeface="Arial"/>
                <a:sym typeface="Arial"/>
              </a:rPr>
              <a:t>List of recommended partners by drivers: </a:t>
            </a:r>
            <a:r>
              <a:rPr b="0" i="0" lang="en" sz="1100" u="sng" cap="none" strike="noStrike">
                <a:solidFill>
                  <a:schemeClr val="hlink"/>
                </a:solidFill>
                <a:latin typeface="Arial"/>
                <a:ea typeface="Arial"/>
                <a:cs typeface="Arial"/>
                <a:sym typeface="Arial"/>
                <a:hlinkClick r:id="rId7"/>
              </a:rPr>
              <a:t>t.uber.com/ListaPartnerow</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rgbClr val="000000"/>
              </a:buClr>
              <a:buSzPts val="1100"/>
              <a:buFont typeface="Arial"/>
              <a:buChar char="➔"/>
            </a:pPr>
            <a:r>
              <a:rPr b="0" i="0" lang="en" sz="1100" u="none" cap="none" strike="noStrike">
                <a:solidFill>
                  <a:schemeClr val="dk1"/>
                </a:solidFill>
                <a:latin typeface="Arial"/>
                <a:ea typeface="Arial"/>
                <a:cs typeface="Arial"/>
                <a:sym typeface="Arial"/>
              </a:rPr>
              <a:t>Requirements for cars: </a:t>
            </a:r>
            <a:r>
              <a:rPr b="0" i="0" lang="en" sz="1100" u="sng" cap="none" strike="noStrike">
                <a:solidFill>
                  <a:schemeClr val="hlink"/>
                </a:solidFill>
                <a:latin typeface="Arial"/>
                <a:ea typeface="Arial"/>
                <a:cs typeface="Arial"/>
                <a:sym typeface="Arial"/>
                <a:hlinkClick r:id="rId8"/>
              </a:rPr>
              <a:t>t.uber.com/pojazdy</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rgbClr val="000000"/>
              </a:buClr>
              <a:buSzPts val="1100"/>
              <a:buFont typeface="Arial"/>
              <a:buChar char="➔"/>
            </a:pPr>
            <a:r>
              <a:rPr b="0" i="0" lang="en" sz="1100" u="none" cap="none" strike="noStrike">
                <a:solidFill>
                  <a:schemeClr val="dk1"/>
                </a:solidFill>
                <a:latin typeface="Arial"/>
                <a:ea typeface="Arial"/>
                <a:cs typeface="Arial"/>
                <a:sym typeface="Arial"/>
              </a:rPr>
              <a:t>How the car must be marked: </a:t>
            </a:r>
            <a:r>
              <a:rPr b="0" i="0" lang="en" sz="1100" u="sng" cap="none" strike="noStrike">
                <a:solidFill>
                  <a:schemeClr val="hlink"/>
                </a:solidFill>
                <a:latin typeface="Arial"/>
                <a:ea typeface="Arial"/>
                <a:cs typeface="Arial"/>
                <a:sym typeface="Arial"/>
                <a:hlinkClick r:id="rId9"/>
              </a:rPr>
              <a:t>uber.com/pl/blog/zdjecie-pojazdu/</a:t>
            </a:r>
            <a:endParaRPr b="0" i="0" sz="11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p:txBody>
      </p:sp>
      <p:sp>
        <p:nvSpPr>
          <p:cNvPr id="330" name="Google Shape;330;p19"/>
          <p:cNvSpPr txBox="1"/>
          <p:nvPr/>
        </p:nvSpPr>
        <p:spPr>
          <a:xfrm>
            <a:off x="6144000" y="4804800"/>
            <a:ext cx="3000000" cy="338700"/>
          </a:xfrm>
          <a:prstGeom prst="rect">
            <a:avLst/>
          </a:prstGeom>
          <a:noFill/>
          <a:ln>
            <a:noFill/>
          </a:ln>
        </p:spPr>
        <p:txBody>
          <a:bodyPr anchorCtr="0" anchor="t" bIns="91425" lIns="91425" spcFirstLastPara="1" rIns="91425" wrap="square" tIns="91425">
            <a:spAutoFit/>
          </a:bodyPr>
          <a:lstStyle/>
          <a:p>
            <a:pPr indent="0" lvl="0" marL="0" marR="0" rtl="0" algn="r">
              <a:lnSpc>
                <a:spcPct val="115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Issues? Contact </a:t>
            </a:r>
            <a:r>
              <a:rPr b="0" i="0" lang="en" sz="1000" u="sng" cap="none" strike="noStrike">
                <a:solidFill>
                  <a:schemeClr val="accent5"/>
                </a:solidFill>
                <a:latin typeface="Arial"/>
                <a:ea typeface="Arial"/>
                <a:cs typeface="Arial"/>
                <a:sym typeface="Arial"/>
                <a:hlinkClick r:id="rId10">
                  <a:extLst>
                    <a:ext uri="{A12FA001-AC4F-418D-AE19-62706E023703}">
                      <ahyp:hlinkClr val="tx"/>
                    </a:ext>
                  </a:extLst>
                </a:hlinkClick>
              </a:rPr>
              <a:t>support</a:t>
            </a:r>
            <a:endParaRPr b="0" i="0" sz="1400" u="none" cap="none" strike="noStrike">
              <a:solidFill>
                <a:srgbClr val="000000"/>
              </a:solidFill>
              <a:latin typeface="Arial"/>
              <a:ea typeface="Arial"/>
              <a:cs typeface="Arial"/>
              <a:sym typeface="Arial"/>
            </a:endParaRPr>
          </a:p>
        </p:txBody>
      </p:sp>
      <p:sp>
        <p:nvSpPr>
          <p:cNvPr id="331" name="Google Shape;331;p19"/>
          <p:cNvSpPr txBox="1"/>
          <p:nvPr/>
        </p:nvSpPr>
        <p:spPr>
          <a:xfrm>
            <a:off x="0" y="0"/>
            <a:ext cx="3000000" cy="330900"/>
          </a:xfrm>
          <a:prstGeom prst="rect">
            <a:avLst/>
          </a:prstGeom>
          <a:noFill/>
          <a:ln>
            <a:noFill/>
          </a:ln>
        </p:spPr>
        <p:txBody>
          <a:bodyPr anchorCtr="0" anchor="t" bIns="91425" lIns="91425" spcFirstLastPara="1" rIns="91425" wrap="square" tIns="91425">
            <a:spAutoFit/>
          </a:bodyPr>
          <a:lstStyle/>
          <a:p>
            <a:pPr indent="0" lvl="0" marL="0" marR="0" rtl="0" algn="l">
              <a:lnSpc>
                <a:spcPct val="95000"/>
              </a:lnSpc>
              <a:spcBef>
                <a:spcPts val="0"/>
              </a:spcBef>
              <a:spcAft>
                <a:spcPts val="0"/>
              </a:spcAft>
              <a:buClr>
                <a:srgbClr val="000000"/>
              </a:buClr>
              <a:buSzPts val="1000"/>
              <a:buFont typeface="Arial"/>
              <a:buNone/>
            </a:pPr>
            <a:r>
              <a:rPr b="1" i="0" lang="en" sz="1000" u="none" cap="none" strike="noStrike">
                <a:solidFill>
                  <a:srgbClr val="F1C232"/>
                </a:solidFill>
                <a:latin typeface="Arial"/>
                <a:ea typeface="Arial"/>
                <a:cs typeface="Arial"/>
                <a:sym typeface="Arial"/>
              </a:rPr>
              <a:t>Ready to drive!</a:t>
            </a:r>
            <a:endParaRPr b="1" i="0" sz="1000" u="none" cap="none" strike="noStrike">
              <a:solidFill>
                <a:srgbClr val="F1C232"/>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
          <p:cNvSpPr txBox="1"/>
          <p:nvPr>
            <p:ph idx="4294967295" type="body"/>
          </p:nvPr>
        </p:nvSpPr>
        <p:spPr>
          <a:xfrm>
            <a:off x="400650" y="2087750"/>
            <a:ext cx="3745200" cy="2534700"/>
          </a:xfrm>
          <a:prstGeom prst="rect">
            <a:avLst/>
          </a:prstGeom>
          <a:noFill/>
          <a:ln>
            <a:noFill/>
          </a:ln>
        </p:spPr>
        <p:txBody>
          <a:bodyPr anchorCtr="0" anchor="t" bIns="91425" lIns="91425" spcFirstLastPara="1" rIns="91425" wrap="square" tIns="0">
            <a:normAutofit/>
          </a:bodyPr>
          <a:lstStyle/>
          <a:p>
            <a:pPr indent="0" lvl="0" marL="0" rtl="0" algn="l">
              <a:lnSpc>
                <a:spcPct val="100000"/>
              </a:lnSpc>
              <a:spcBef>
                <a:spcPts val="0"/>
              </a:spcBef>
              <a:spcAft>
                <a:spcPts val="0"/>
              </a:spcAft>
              <a:buClr>
                <a:schemeClr val="dk1"/>
              </a:buClr>
              <a:buSzPts val="1100"/>
              <a:buFont typeface="Arial"/>
              <a:buNone/>
            </a:pPr>
            <a:r>
              <a:rPr b="1" lang="en" sz="1000">
                <a:solidFill>
                  <a:schemeClr val="dk1"/>
                </a:solidFill>
                <a:latin typeface="Arial"/>
                <a:ea typeface="Arial"/>
                <a:cs typeface="Arial"/>
                <a:sym typeface="Arial"/>
              </a:rPr>
              <a:t>The basics</a:t>
            </a:r>
            <a:endParaRPr b="1" sz="1000">
              <a:solidFill>
                <a:schemeClr val="dk1"/>
              </a:solidFill>
              <a:latin typeface="Arial"/>
              <a:ea typeface="Arial"/>
              <a:cs typeface="Arial"/>
              <a:sym typeface="Arial"/>
            </a:endParaRPr>
          </a:p>
          <a:p>
            <a:pPr indent="0" lvl="0" marL="0" rtl="0" algn="l">
              <a:lnSpc>
                <a:spcPct val="114000"/>
              </a:lnSpc>
              <a:spcBef>
                <a:spcPts val="600"/>
              </a:spcBef>
              <a:spcAft>
                <a:spcPts val="0"/>
              </a:spcAft>
              <a:buClr>
                <a:schemeClr val="dk1"/>
              </a:buClr>
              <a:buSzPts val="1100"/>
              <a:buFont typeface="Arial"/>
              <a:buNone/>
            </a:pPr>
            <a:r>
              <a:rPr lang="en" sz="1000">
                <a:solidFill>
                  <a:schemeClr val="dk1"/>
                </a:solidFill>
                <a:latin typeface="Arial"/>
                <a:ea typeface="Arial"/>
                <a:cs typeface="Arial"/>
                <a:sym typeface="Arial"/>
              </a:rPr>
              <a:t>Do you meet these minimum requirements for the Uber platform? Then you can most likely get started as soon as you have the right papers!</a:t>
            </a:r>
            <a:endParaRPr sz="1000">
              <a:solidFill>
                <a:schemeClr val="dk1"/>
              </a:solidFill>
              <a:latin typeface="Arial"/>
              <a:ea typeface="Arial"/>
              <a:cs typeface="Arial"/>
              <a:sym typeface="Arial"/>
            </a:endParaRPr>
          </a:p>
          <a:p>
            <a:pPr indent="-292100" lvl="0" marL="457200" rtl="0" algn="l">
              <a:lnSpc>
                <a:spcPct val="114000"/>
              </a:lnSpc>
              <a:spcBef>
                <a:spcPts val="600"/>
              </a:spcBef>
              <a:spcAft>
                <a:spcPts val="0"/>
              </a:spcAft>
              <a:buClr>
                <a:srgbClr val="6AA84F"/>
              </a:buClr>
              <a:buSzPts val="1000"/>
              <a:buFont typeface="Arial"/>
              <a:buChar char="✓"/>
            </a:pPr>
            <a:r>
              <a:rPr lang="en" sz="1000">
                <a:solidFill>
                  <a:schemeClr val="dk1"/>
                </a:solidFill>
                <a:latin typeface="Arial"/>
                <a:ea typeface="Arial"/>
                <a:cs typeface="Arial"/>
                <a:sym typeface="Arial"/>
              </a:rPr>
              <a:t>18 years or older</a:t>
            </a:r>
            <a:endParaRPr sz="1000">
              <a:solidFill>
                <a:schemeClr val="dk1"/>
              </a:solidFill>
              <a:latin typeface="Arial"/>
              <a:ea typeface="Arial"/>
              <a:cs typeface="Arial"/>
              <a:sym typeface="Arial"/>
            </a:endParaRPr>
          </a:p>
          <a:p>
            <a:pPr indent="-292100" lvl="0" marL="457200" rtl="0" algn="l">
              <a:lnSpc>
                <a:spcPct val="114000"/>
              </a:lnSpc>
              <a:spcBef>
                <a:spcPts val="0"/>
              </a:spcBef>
              <a:spcAft>
                <a:spcPts val="0"/>
              </a:spcAft>
              <a:buClr>
                <a:srgbClr val="6AA84F"/>
              </a:buClr>
              <a:buSzPts val="1000"/>
              <a:buChar char="✓"/>
            </a:pPr>
            <a:r>
              <a:rPr lang="en" sz="1000">
                <a:solidFill>
                  <a:schemeClr val="dk1"/>
                </a:solidFill>
              </a:rPr>
              <a:t>Polish driving license</a:t>
            </a:r>
            <a:endParaRPr sz="1000">
              <a:solidFill>
                <a:schemeClr val="dk1"/>
              </a:solidFill>
              <a:latin typeface="Arial"/>
              <a:ea typeface="Arial"/>
              <a:cs typeface="Arial"/>
              <a:sym typeface="Arial"/>
            </a:endParaRPr>
          </a:p>
          <a:p>
            <a:pPr indent="-292100" lvl="0" marL="457200" rtl="0" algn="l">
              <a:lnSpc>
                <a:spcPct val="114000"/>
              </a:lnSpc>
              <a:spcBef>
                <a:spcPts val="0"/>
              </a:spcBef>
              <a:spcAft>
                <a:spcPts val="0"/>
              </a:spcAft>
              <a:buClr>
                <a:srgbClr val="6AA84F"/>
              </a:buClr>
              <a:buSzPts val="1000"/>
              <a:buFont typeface="Arial"/>
              <a:buChar char="✓"/>
            </a:pPr>
            <a:r>
              <a:rPr lang="en" sz="1000">
                <a:solidFill>
                  <a:schemeClr val="dk1"/>
                </a:solidFill>
                <a:latin typeface="Arial"/>
                <a:ea typeface="Arial"/>
                <a:cs typeface="Arial"/>
                <a:sym typeface="Arial"/>
              </a:rPr>
              <a:t>ID document/passport/residence permit (with the note ‘Access to the labour market’)</a:t>
            </a:r>
            <a:endParaRPr sz="1000">
              <a:solidFill>
                <a:schemeClr val="dk1"/>
              </a:solidFill>
              <a:latin typeface="Arial"/>
              <a:ea typeface="Arial"/>
              <a:cs typeface="Arial"/>
              <a:sym typeface="Arial"/>
            </a:endParaRPr>
          </a:p>
          <a:p>
            <a:pPr indent="-292100" lvl="0" marL="457200" rtl="0" algn="l">
              <a:lnSpc>
                <a:spcPct val="114000"/>
              </a:lnSpc>
              <a:spcBef>
                <a:spcPts val="0"/>
              </a:spcBef>
              <a:spcAft>
                <a:spcPts val="0"/>
              </a:spcAft>
              <a:buClr>
                <a:srgbClr val="6AA84F"/>
              </a:buClr>
              <a:buSzPts val="1000"/>
              <a:buFont typeface="Arial"/>
              <a:buChar char="✓"/>
            </a:pPr>
            <a:r>
              <a:rPr lang="en" sz="1000">
                <a:solidFill>
                  <a:schemeClr val="dk1"/>
                </a:solidFill>
                <a:latin typeface="Arial"/>
                <a:ea typeface="Arial"/>
                <a:cs typeface="Arial"/>
                <a:sym typeface="Arial"/>
              </a:rPr>
              <a:t>Criminal certificate from court</a:t>
            </a:r>
            <a:endParaRPr sz="1000">
              <a:solidFill>
                <a:schemeClr val="dk1"/>
              </a:solidFill>
              <a:latin typeface="Arial"/>
              <a:ea typeface="Arial"/>
              <a:cs typeface="Arial"/>
              <a:sym typeface="Arial"/>
            </a:endParaRPr>
          </a:p>
          <a:p>
            <a:pPr indent="-292100" lvl="0" marL="457200" rtl="0" algn="l">
              <a:lnSpc>
                <a:spcPct val="114000"/>
              </a:lnSpc>
              <a:spcBef>
                <a:spcPts val="0"/>
              </a:spcBef>
              <a:spcAft>
                <a:spcPts val="0"/>
              </a:spcAft>
              <a:buClr>
                <a:srgbClr val="6AA84F"/>
              </a:buClr>
              <a:buSzPts val="1000"/>
              <a:buFont typeface="Arial"/>
              <a:buChar char="✓"/>
            </a:pPr>
            <a:r>
              <a:rPr lang="en" sz="1000">
                <a:solidFill>
                  <a:schemeClr val="dk1"/>
                </a:solidFill>
                <a:latin typeface="Arial"/>
                <a:ea typeface="Arial"/>
                <a:cs typeface="Arial"/>
                <a:sym typeface="Arial"/>
              </a:rPr>
              <a:t>Valid psychological and medical checks</a:t>
            </a:r>
            <a:endParaRPr sz="1000">
              <a:solidFill>
                <a:schemeClr val="dk1"/>
              </a:solidFill>
              <a:latin typeface="Arial"/>
              <a:ea typeface="Arial"/>
              <a:cs typeface="Arial"/>
              <a:sym typeface="Arial"/>
            </a:endParaRPr>
          </a:p>
          <a:p>
            <a:pPr indent="-292100" lvl="0" marL="457200" rtl="0" algn="l">
              <a:lnSpc>
                <a:spcPct val="114000"/>
              </a:lnSpc>
              <a:spcBef>
                <a:spcPts val="0"/>
              </a:spcBef>
              <a:spcAft>
                <a:spcPts val="0"/>
              </a:spcAft>
              <a:buClr>
                <a:srgbClr val="6AA84F"/>
              </a:buClr>
              <a:buSzPts val="1000"/>
              <a:buFont typeface="Arial"/>
              <a:buChar char="✓"/>
            </a:pPr>
            <a:r>
              <a:rPr lang="en" sz="1000">
                <a:solidFill>
                  <a:schemeClr val="dk1"/>
                </a:solidFill>
                <a:latin typeface="Arial"/>
                <a:ea typeface="Arial"/>
                <a:cs typeface="Arial"/>
                <a:sym typeface="Arial"/>
              </a:rPr>
              <a:t>Taxi identificator (if applicable)</a:t>
            </a:r>
            <a:endParaRPr sz="1000">
              <a:solidFill>
                <a:schemeClr val="dk1"/>
              </a:solidFill>
              <a:latin typeface="Arial"/>
              <a:ea typeface="Arial"/>
              <a:cs typeface="Arial"/>
              <a:sym typeface="Arial"/>
            </a:endParaRPr>
          </a:p>
        </p:txBody>
      </p:sp>
      <p:pic>
        <p:nvPicPr>
          <p:cNvPr id="125" name="Google Shape;125;p2"/>
          <p:cNvPicPr preferRelativeResize="0"/>
          <p:nvPr>
            <p:ph idx="2" type="pic"/>
          </p:nvPr>
        </p:nvPicPr>
        <p:blipFill rotWithShape="1">
          <a:blip r:embed="rId3">
            <a:alphaModFix/>
          </a:blip>
          <a:srcRect b="0" l="16675" r="16675" t="0"/>
          <a:stretch/>
        </p:blipFill>
        <p:spPr>
          <a:xfrm>
            <a:off x="4827275" y="1147000"/>
            <a:ext cx="3415500" cy="3415500"/>
          </a:xfrm>
          <a:prstGeom prst="ellipse">
            <a:avLst/>
          </a:prstGeom>
          <a:noFill/>
          <a:ln>
            <a:noFill/>
          </a:ln>
        </p:spPr>
      </p:pic>
      <p:sp>
        <p:nvSpPr>
          <p:cNvPr id="126" name="Google Shape;126;p2"/>
          <p:cNvSpPr txBox="1"/>
          <p:nvPr>
            <p:ph idx="4294967295" type="title"/>
          </p:nvPr>
        </p:nvSpPr>
        <p:spPr>
          <a:xfrm>
            <a:off x="228600" y="289560"/>
            <a:ext cx="8688300" cy="667500"/>
          </a:xfrm>
          <a:prstGeom prst="rect">
            <a:avLst/>
          </a:prstGeom>
          <a:noFill/>
          <a:ln>
            <a:noFill/>
          </a:ln>
        </p:spPr>
        <p:txBody>
          <a:bodyPr anchorCtr="0" anchor="t" bIns="91425" lIns="91425" spcFirstLastPara="1" rIns="91425" wrap="square" tIns="91425">
            <a:normAutofit/>
          </a:bodyPr>
          <a:lstStyle/>
          <a:p>
            <a:pPr indent="0" lvl="0" marL="0" rtl="0" algn="l">
              <a:lnSpc>
                <a:spcPct val="95000"/>
              </a:lnSpc>
              <a:spcBef>
                <a:spcPts val="0"/>
              </a:spcBef>
              <a:spcAft>
                <a:spcPts val="0"/>
              </a:spcAft>
              <a:buClr>
                <a:schemeClr val="dk1"/>
              </a:buClr>
              <a:buSzPts val="1100"/>
              <a:buFont typeface="Arial"/>
              <a:buNone/>
            </a:pPr>
            <a:r>
              <a:rPr b="1" lang="en">
                <a:solidFill>
                  <a:srgbClr val="F1C232"/>
                </a:solidFill>
                <a:latin typeface="Arial"/>
                <a:ea typeface="Arial"/>
                <a:cs typeface="Arial"/>
                <a:sym typeface="Arial"/>
              </a:rPr>
              <a:t>| </a:t>
            </a:r>
            <a:r>
              <a:rPr b="1" lang="en">
                <a:solidFill>
                  <a:srgbClr val="333333"/>
                </a:solidFill>
                <a:latin typeface="Arial"/>
                <a:ea typeface="Arial"/>
                <a:cs typeface="Arial"/>
                <a:sym typeface="Arial"/>
              </a:rPr>
              <a:t>Welcome to the Uber Driver app</a:t>
            </a:r>
            <a:endParaRPr>
              <a:solidFill>
                <a:srgbClr val="333333"/>
              </a:solidFill>
            </a:endParaRPr>
          </a:p>
        </p:txBody>
      </p:sp>
      <p:sp>
        <p:nvSpPr>
          <p:cNvPr id="127" name="Google Shape;127;p2"/>
          <p:cNvSpPr txBox="1"/>
          <p:nvPr/>
        </p:nvSpPr>
        <p:spPr>
          <a:xfrm>
            <a:off x="400650" y="885675"/>
            <a:ext cx="4946700" cy="833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How nice that you are interested in driving via the Uber platform! We are happy to help you on your way.</a:t>
            </a:r>
            <a:endParaRPr b="0" i="0" sz="1000" u="none" cap="none" strike="noStrike">
              <a:solidFill>
                <a:schemeClr val="dk1"/>
              </a:solidFill>
              <a:latin typeface="Arial"/>
              <a:ea typeface="Arial"/>
              <a:cs typeface="Arial"/>
              <a:sym typeface="Arial"/>
            </a:endParaRPr>
          </a:p>
          <a:p>
            <a:pPr indent="0" lvl="0" marL="0" marR="0" rtl="0" algn="l">
              <a:lnSpc>
                <a:spcPct val="115000"/>
              </a:lnSpc>
              <a:spcBef>
                <a:spcPts val="1100"/>
              </a:spcBef>
              <a:spcAft>
                <a:spcPts val="1100"/>
              </a:spcAft>
              <a:buClr>
                <a:srgbClr val="000000"/>
              </a:buClr>
              <a:buSzPts val="1000"/>
              <a:buFont typeface="Arial"/>
              <a:buNone/>
            </a:pPr>
            <a:r>
              <a:rPr b="0" i="0" lang="en" sz="1000" u="none" cap="none" strike="noStrike">
                <a:solidFill>
                  <a:schemeClr val="dk1"/>
                </a:solidFill>
                <a:latin typeface="Arial"/>
                <a:ea typeface="Arial"/>
                <a:cs typeface="Arial"/>
                <a:sym typeface="Arial"/>
              </a:rPr>
              <a:t>Check whether you meet the requirements below to get started.</a:t>
            </a:r>
            <a:endParaRPr b="0" i="0" sz="1000" u="none" cap="none" strike="noStrik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pic>
        <p:nvPicPr>
          <p:cNvPr id="336" name="Google Shape;336;p20"/>
          <p:cNvPicPr preferRelativeResize="0"/>
          <p:nvPr/>
        </p:nvPicPr>
        <p:blipFill rotWithShape="1">
          <a:blip r:embed="rId3">
            <a:alphaModFix amt="63000"/>
          </a:blip>
          <a:srcRect b="0" l="0" r="0" t="0"/>
          <a:stretch/>
        </p:blipFill>
        <p:spPr>
          <a:xfrm>
            <a:off x="0" y="0"/>
            <a:ext cx="9144000" cy="5143500"/>
          </a:xfrm>
          <a:prstGeom prst="rect">
            <a:avLst/>
          </a:prstGeom>
          <a:noFill/>
          <a:ln>
            <a:noFill/>
          </a:ln>
        </p:spPr>
      </p:pic>
      <p:sp>
        <p:nvSpPr>
          <p:cNvPr id="337" name="Google Shape;337;p20"/>
          <p:cNvSpPr txBox="1"/>
          <p:nvPr>
            <p:ph idx="4294967295" type="title"/>
          </p:nvPr>
        </p:nvSpPr>
        <p:spPr>
          <a:xfrm>
            <a:off x="228600" y="228600"/>
            <a:ext cx="8686800" cy="4325400"/>
          </a:xfrm>
          <a:prstGeom prst="rect">
            <a:avLst/>
          </a:prstGeom>
          <a:noFill/>
          <a:ln>
            <a:noFill/>
          </a:ln>
        </p:spPr>
        <p:txBody>
          <a:bodyPr anchorCtr="0" anchor="ctr" bIns="0" lIns="0" spcFirstLastPara="1" rIns="0" wrap="square" tIns="0">
            <a:noAutofit/>
          </a:bodyPr>
          <a:lstStyle/>
          <a:p>
            <a:pPr indent="0" lvl="0" marL="0" rtl="0" algn="ctr">
              <a:lnSpc>
                <a:spcPct val="85000"/>
              </a:lnSpc>
              <a:spcBef>
                <a:spcPts val="0"/>
              </a:spcBef>
              <a:spcAft>
                <a:spcPts val="0"/>
              </a:spcAft>
              <a:buClr>
                <a:schemeClr val="dk1"/>
              </a:buClr>
              <a:buSzPts val="1100"/>
              <a:buFont typeface="Arial"/>
              <a:buNone/>
            </a:pPr>
            <a:r>
              <a:rPr lang="en" sz="6000">
                <a:solidFill>
                  <a:schemeClr val="lt1"/>
                </a:solidFill>
                <a:latin typeface="Arial"/>
                <a:ea typeface="Arial"/>
                <a:cs typeface="Arial"/>
                <a:sym typeface="Arial"/>
              </a:rPr>
              <a:t>Questions? We’d love to help you get on the road</a:t>
            </a:r>
            <a:endParaRPr sz="6000">
              <a:solidFill>
                <a:schemeClr val="lt1"/>
              </a:solidFill>
              <a:latin typeface="Arial"/>
              <a:ea typeface="Arial"/>
              <a:cs typeface="Arial"/>
              <a:sym typeface="Arial"/>
            </a:endParaRPr>
          </a:p>
        </p:txBody>
      </p:sp>
      <p:sp>
        <p:nvSpPr>
          <p:cNvPr id="338" name="Google Shape;338;p20"/>
          <p:cNvSpPr txBox="1"/>
          <p:nvPr>
            <p:ph idx="4294967295" type="body"/>
          </p:nvPr>
        </p:nvSpPr>
        <p:spPr>
          <a:xfrm>
            <a:off x="2255350" y="3880375"/>
            <a:ext cx="4758000" cy="1067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600"/>
              </a:spcAft>
              <a:buSzPts val="1800"/>
              <a:buNone/>
            </a:pPr>
            <a:r>
              <a:rPr b="1" lang="en" sz="2000">
                <a:solidFill>
                  <a:schemeClr val="lt1"/>
                </a:solidFill>
                <a:latin typeface="Arial"/>
                <a:ea typeface="Arial"/>
                <a:cs typeface="Arial"/>
                <a:sym typeface="Arial"/>
              </a:rPr>
              <a:t>Have a look at the </a:t>
            </a:r>
            <a:r>
              <a:rPr b="1" lang="en" sz="2000" u="sng">
                <a:solidFill>
                  <a:schemeClr val="hlink"/>
                </a:solidFill>
                <a:latin typeface="Arial"/>
                <a:ea typeface="Arial"/>
                <a:cs typeface="Arial"/>
                <a:sym typeface="Arial"/>
                <a:hlinkClick r:id="rId4"/>
              </a:rPr>
              <a:t>FAQ</a:t>
            </a:r>
            <a:r>
              <a:rPr b="1" lang="en" sz="2000">
                <a:solidFill>
                  <a:schemeClr val="lt1"/>
                </a:solidFill>
                <a:latin typeface="Arial"/>
                <a:ea typeface="Arial"/>
                <a:cs typeface="Arial"/>
                <a:sym typeface="Arial"/>
              </a:rPr>
              <a:t>, send in a </a:t>
            </a:r>
            <a:r>
              <a:rPr b="1" lang="en" sz="2000" u="sng">
                <a:solidFill>
                  <a:schemeClr val="hlink"/>
                </a:solidFill>
                <a:latin typeface="Arial"/>
                <a:ea typeface="Arial"/>
                <a:cs typeface="Arial"/>
                <a:sym typeface="Arial"/>
                <a:hlinkClick r:id="rId5"/>
              </a:rPr>
              <a:t>ticket</a:t>
            </a:r>
            <a:r>
              <a:rPr b="1" lang="en" sz="2000">
                <a:solidFill>
                  <a:schemeClr val="lt1"/>
                </a:solidFill>
                <a:latin typeface="Arial"/>
                <a:ea typeface="Arial"/>
                <a:cs typeface="Arial"/>
                <a:sym typeface="Arial"/>
              </a:rPr>
              <a:t> or</a:t>
            </a:r>
            <a:r>
              <a:rPr lang="en"/>
              <a:t> </a:t>
            </a:r>
            <a:r>
              <a:rPr b="1" lang="en" sz="2000" u="sng">
                <a:solidFill>
                  <a:schemeClr val="hlink"/>
                </a:solidFill>
                <a:latin typeface="Arial"/>
                <a:ea typeface="Arial"/>
                <a:cs typeface="Arial"/>
                <a:sym typeface="Arial"/>
                <a:hlinkClick r:id="rId6"/>
              </a:rPr>
              <a:t>book</a:t>
            </a:r>
            <a:r>
              <a:rPr b="1" lang="en" sz="2000">
                <a:solidFill>
                  <a:schemeClr val="lt1"/>
                </a:solidFill>
                <a:latin typeface="Arial"/>
                <a:ea typeface="Arial"/>
                <a:cs typeface="Arial"/>
                <a:sym typeface="Arial"/>
              </a:rPr>
              <a:t> a (video) appointment for personal support</a:t>
            </a:r>
            <a:endParaRPr>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3"/>
          <p:cNvSpPr txBox="1"/>
          <p:nvPr>
            <p:ph idx="4294967295" type="title"/>
          </p:nvPr>
        </p:nvSpPr>
        <p:spPr>
          <a:xfrm>
            <a:off x="228600" y="228600"/>
            <a:ext cx="8686800" cy="583800"/>
          </a:xfrm>
          <a:prstGeom prst="rect">
            <a:avLst/>
          </a:prstGeom>
          <a:noFill/>
          <a:ln>
            <a:noFill/>
          </a:ln>
        </p:spPr>
        <p:txBody>
          <a:bodyPr anchorCtr="0" anchor="t" bIns="0" lIns="0" spcFirstLastPara="1" rIns="0" wrap="square" tIns="0">
            <a:normAutofit/>
          </a:bodyPr>
          <a:lstStyle/>
          <a:p>
            <a:pPr indent="0" lvl="0" marL="0" rtl="0" algn="l">
              <a:lnSpc>
                <a:spcPct val="95000"/>
              </a:lnSpc>
              <a:spcBef>
                <a:spcPts val="0"/>
              </a:spcBef>
              <a:spcAft>
                <a:spcPts val="0"/>
              </a:spcAft>
              <a:buClr>
                <a:schemeClr val="dk1"/>
              </a:buClr>
              <a:buSzPts val="1100"/>
              <a:buFont typeface="Arial"/>
              <a:buNone/>
            </a:pPr>
            <a:r>
              <a:rPr b="1" lang="en">
                <a:solidFill>
                  <a:srgbClr val="F1C232"/>
                </a:solidFill>
                <a:latin typeface="Arial"/>
                <a:ea typeface="Arial"/>
                <a:cs typeface="Arial"/>
                <a:sym typeface="Arial"/>
              </a:rPr>
              <a:t>|</a:t>
            </a:r>
            <a:r>
              <a:rPr b="1" lang="en">
                <a:latin typeface="Arial"/>
                <a:ea typeface="Arial"/>
                <a:cs typeface="Arial"/>
                <a:sym typeface="Arial"/>
              </a:rPr>
              <a:t> How do you want to start with Uber?</a:t>
            </a:r>
            <a:endParaRPr b="1">
              <a:latin typeface="Arial"/>
              <a:ea typeface="Arial"/>
              <a:cs typeface="Arial"/>
              <a:sym typeface="Arial"/>
            </a:endParaRPr>
          </a:p>
        </p:txBody>
      </p:sp>
      <p:sp>
        <p:nvSpPr>
          <p:cNvPr id="133" name="Google Shape;133;p3"/>
          <p:cNvSpPr txBox="1"/>
          <p:nvPr/>
        </p:nvSpPr>
        <p:spPr>
          <a:xfrm>
            <a:off x="228600" y="1101475"/>
            <a:ext cx="8915400" cy="4041900"/>
          </a:xfrm>
          <a:prstGeom prst="rect">
            <a:avLst/>
          </a:prstGeom>
          <a:solidFill>
            <a:schemeClr val="dk1"/>
          </a:solidFill>
          <a:ln>
            <a:noFill/>
          </a:ln>
        </p:spPr>
        <p:txBody>
          <a:bodyPr anchorCtr="0" anchor="t" bIns="182875" lIns="182875" spcFirstLastPara="1" rIns="182875" wrap="square" tIns="182875">
            <a:noAutofit/>
          </a:bodyPr>
          <a:lstStyle/>
          <a:p>
            <a:pPr indent="0" lvl="0" marL="0" marR="0" rtl="0" algn="l">
              <a:lnSpc>
                <a:spcPct val="115000"/>
              </a:lnSpc>
              <a:spcBef>
                <a:spcPts val="0"/>
              </a:spcBef>
              <a:spcAft>
                <a:spcPts val="0"/>
              </a:spcAft>
              <a:buClr>
                <a:schemeClr val="dk1"/>
              </a:buClr>
              <a:buSzPts val="1100"/>
              <a:buFont typeface="Arial"/>
              <a:buNone/>
            </a:pPr>
            <a:r>
              <a:t/>
            </a:r>
            <a:endParaRPr b="1" i="0" sz="2400" u="none" cap="none" strike="noStrike">
              <a:solidFill>
                <a:schemeClr val="lt1"/>
              </a:solidFill>
              <a:latin typeface="Arial"/>
              <a:ea typeface="Arial"/>
              <a:cs typeface="Arial"/>
              <a:sym typeface="Arial"/>
            </a:endParaRPr>
          </a:p>
        </p:txBody>
      </p:sp>
      <p:sp>
        <p:nvSpPr>
          <p:cNvPr id="134" name="Google Shape;134;p3"/>
          <p:cNvSpPr txBox="1"/>
          <p:nvPr/>
        </p:nvSpPr>
        <p:spPr>
          <a:xfrm>
            <a:off x="487375" y="1273525"/>
            <a:ext cx="2551200" cy="365070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rgbClr val="000000"/>
              </a:buClr>
              <a:buSzPts val="1500"/>
              <a:buFont typeface="Arial"/>
              <a:buNone/>
            </a:pPr>
            <a:r>
              <a:rPr b="0" i="0" lang="en" sz="1500" u="none" cap="none" strike="noStrike">
                <a:solidFill>
                  <a:schemeClr val="lt1"/>
                </a:solidFill>
                <a:latin typeface="Arial"/>
                <a:ea typeface="Arial"/>
                <a:cs typeface="Arial"/>
                <a:sym typeface="Arial"/>
              </a:rPr>
              <a:t>Drive under a fleet  partner</a:t>
            </a:r>
            <a:endParaRPr b="0" i="0" sz="1500" u="none" cap="none" strike="noStrike">
              <a:solidFill>
                <a:schemeClr val="lt1"/>
              </a:solidFill>
              <a:latin typeface="Arial"/>
              <a:ea typeface="Arial"/>
              <a:cs typeface="Arial"/>
              <a:sym typeface="Arial"/>
            </a:endParaRPr>
          </a:p>
          <a:p>
            <a:pPr indent="0" lvl="0" marL="0" marR="0" rtl="0" algn="l">
              <a:lnSpc>
                <a:spcPct val="95000"/>
              </a:lnSpc>
              <a:spcBef>
                <a:spcPts val="0"/>
              </a:spcBef>
              <a:spcAft>
                <a:spcPts val="0"/>
              </a:spcAft>
              <a:buClr>
                <a:srgbClr val="000000"/>
              </a:buClr>
              <a:buSzPts val="1500"/>
              <a:buFont typeface="Arial"/>
              <a:buNone/>
            </a:pPr>
            <a:r>
              <a:t/>
            </a:r>
            <a:endParaRPr b="0" i="0" sz="1500" u="none" cap="none" strike="noStrike">
              <a:solidFill>
                <a:schemeClr val="lt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000"/>
              <a:buFont typeface="Arial"/>
              <a:buNone/>
            </a:pPr>
            <a:r>
              <a:rPr b="1" i="0" lang="en" sz="1000" u="none" cap="none" strike="noStrike">
                <a:solidFill>
                  <a:schemeClr val="lt1"/>
                </a:solidFill>
                <a:latin typeface="Arial"/>
                <a:ea typeface="Arial"/>
                <a:cs typeface="Arial"/>
                <a:sym typeface="Arial"/>
              </a:rPr>
              <a:t>Advantages:</a:t>
            </a:r>
            <a:endParaRPr b="1" i="0" sz="1000" u="none" cap="none" strike="noStrike">
              <a:solidFill>
                <a:schemeClr val="lt1"/>
              </a:solidFill>
              <a:latin typeface="Arial"/>
              <a:ea typeface="Arial"/>
              <a:cs typeface="Arial"/>
              <a:sym typeface="Arial"/>
            </a:endParaRPr>
          </a:p>
          <a:p>
            <a:pPr indent="-292100" lvl="0" marL="457200" marR="0" rtl="0" algn="l">
              <a:lnSpc>
                <a:spcPct val="115000"/>
              </a:lnSpc>
              <a:spcBef>
                <a:spcPts val="0"/>
              </a:spcBef>
              <a:spcAft>
                <a:spcPts val="0"/>
              </a:spcAft>
              <a:buClr>
                <a:schemeClr val="lt1"/>
              </a:buClr>
              <a:buSzPts val="1000"/>
              <a:buFont typeface="Arial"/>
              <a:buChar char="●"/>
            </a:pPr>
            <a:r>
              <a:rPr b="0" i="0" lang="en" sz="1000" u="none" cap="none" strike="noStrike">
                <a:solidFill>
                  <a:schemeClr val="lt1"/>
                </a:solidFill>
                <a:latin typeface="Arial"/>
                <a:ea typeface="Arial"/>
                <a:cs typeface="Arial"/>
                <a:sym typeface="Arial"/>
              </a:rPr>
              <a:t>Only personal documents required </a:t>
            </a:r>
            <a:endParaRPr b="0" i="0" sz="1000" u="none" cap="none" strike="noStrike">
              <a:solidFill>
                <a:schemeClr val="lt1"/>
              </a:solidFill>
              <a:latin typeface="Arial"/>
              <a:ea typeface="Arial"/>
              <a:cs typeface="Arial"/>
              <a:sym typeface="Arial"/>
            </a:endParaRPr>
          </a:p>
          <a:p>
            <a:pPr indent="-292100" lvl="0" marL="457200" marR="0" rtl="0" algn="l">
              <a:lnSpc>
                <a:spcPct val="115000"/>
              </a:lnSpc>
              <a:spcBef>
                <a:spcPts val="0"/>
              </a:spcBef>
              <a:spcAft>
                <a:spcPts val="0"/>
              </a:spcAft>
              <a:buClr>
                <a:schemeClr val="lt1"/>
              </a:buClr>
              <a:buSzPts val="1000"/>
              <a:buFont typeface="Arial"/>
              <a:buChar char="●"/>
            </a:pPr>
            <a:r>
              <a:rPr b="0" i="0" lang="en" sz="1000" u="none" cap="none" strike="noStrike">
                <a:solidFill>
                  <a:schemeClr val="lt1"/>
                </a:solidFill>
                <a:latin typeface="Arial"/>
                <a:ea typeface="Arial"/>
                <a:cs typeface="Arial"/>
                <a:sym typeface="Arial"/>
              </a:rPr>
              <a:t>Drive someone else’s vehicle or in your own</a:t>
            </a:r>
            <a:endParaRPr b="0" i="0" sz="1000" u="none" cap="none" strike="noStrike">
              <a:solidFill>
                <a:schemeClr val="lt1"/>
              </a:solidFill>
              <a:latin typeface="Arial"/>
              <a:ea typeface="Arial"/>
              <a:cs typeface="Arial"/>
              <a:sym typeface="Arial"/>
            </a:endParaRPr>
          </a:p>
          <a:p>
            <a:pPr indent="-292100" lvl="0" marL="457200" marR="0" rtl="0" algn="l">
              <a:lnSpc>
                <a:spcPct val="115000"/>
              </a:lnSpc>
              <a:spcBef>
                <a:spcPts val="0"/>
              </a:spcBef>
              <a:spcAft>
                <a:spcPts val="0"/>
              </a:spcAft>
              <a:buClr>
                <a:schemeClr val="lt1"/>
              </a:buClr>
              <a:buSzPts val="1000"/>
              <a:buFont typeface="Arial"/>
              <a:buChar char="●"/>
            </a:pPr>
            <a:r>
              <a:rPr b="0" i="0" lang="en" sz="1000" u="none" cap="none" strike="noStrike">
                <a:solidFill>
                  <a:schemeClr val="lt1"/>
                </a:solidFill>
                <a:latin typeface="Arial"/>
                <a:ea typeface="Arial"/>
                <a:cs typeface="Arial"/>
                <a:sym typeface="Arial"/>
              </a:rPr>
              <a:t>Payment options via your fleet partner (e.g. salary or fixed fee) </a:t>
            </a:r>
            <a:endParaRPr b="0" i="0" sz="1000" u="none" cap="none" strike="noStrike">
              <a:solidFill>
                <a:schemeClr val="lt1"/>
              </a:solidFill>
              <a:latin typeface="Arial"/>
              <a:ea typeface="Arial"/>
              <a:cs typeface="Arial"/>
              <a:sym typeface="Arial"/>
            </a:endParaRPr>
          </a:p>
          <a:p>
            <a:pPr indent="0" lvl="0" marL="45720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000"/>
              <a:buFont typeface="Arial"/>
              <a:buNone/>
            </a:pPr>
            <a:r>
              <a:rPr b="0" i="0" lang="en" sz="1000" u="none" cap="none" strike="noStrike">
                <a:solidFill>
                  <a:schemeClr val="lt1"/>
                </a:solidFill>
                <a:latin typeface="Arial"/>
                <a:ea typeface="Arial"/>
                <a:cs typeface="Arial"/>
                <a:sym typeface="Arial"/>
              </a:rPr>
              <a:t>What do you need? </a:t>
            </a:r>
            <a:endParaRPr b="0" i="0" sz="1000" u="none" cap="none" strike="noStrike">
              <a:solidFill>
                <a:schemeClr val="lt1"/>
              </a:solidFill>
              <a:latin typeface="Arial"/>
              <a:ea typeface="Arial"/>
              <a:cs typeface="Arial"/>
              <a:sym typeface="Arial"/>
            </a:endParaRPr>
          </a:p>
          <a:p>
            <a:pPr indent="-292100" lvl="0" marL="457200" marR="0" rtl="0" algn="l">
              <a:lnSpc>
                <a:spcPct val="114000"/>
              </a:lnSpc>
              <a:spcBef>
                <a:spcPts val="0"/>
              </a:spcBef>
              <a:spcAft>
                <a:spcPts val="0"/>
              </a:spcAft>
              <a:buClr>
                <a:srgbClr val="6AA84F"/>
              </a:buClr>
              <a:buSzPts val="1000"/>
              <a:buFont typeface="Arial"/>
              <a:buChar char="✓"/>
            </a:pPr>
            <a:r>
              <a:rPr b="0" i="0" lang="en" sz="1000" u="none" cap="none" strike="noStrike">
                <a:solidFill>
                  <a:schemeClr val="lt1"/>
                </a:solidFill>
                <a:latin typeface="Arial"/>
                <a:ea typeface="Arial"/>
                <a:cs typeface="Arial"/>
                <a:sym typeface="Arial"/>
              </a:rPr>
              <a:t>Fleet partner with taxi permit and vehicle</a:t>
            </a:r>
            <a:endParaRPr b="0" i="0" sz="1000" u="none" cap="none" strike="noStrike">
              <a:solidFill>
                <a:schemeClr val="lt1"/>
              </a:solidFill>
              <a:latin typeface="Arial"/>
              <a:ea typeface="Arial"/>
              <a:cs typeface="Arial"/>
              <a:sym typeface="Arial"/>
            </a:endParaRPr>
          </a:p>
          <a:p>
            <a:pPr indent="-292100" lvl="0" marL="457200" marR="0" rtl="0" algn="l">
              <a:lnSpc>
                <a:spcPct val="114000"/>
              </a:lnSpc>
              <a:spcBef>
                <a:spcPts val="0"/>
              </a:spcBef>
              <a:spcAft>
                <a:spcPts val="0"/>
              </a:spcAft>
              <a:buClr>
                <a:schemeClr val="lt1"/>
              </a:buClr>
              <a:buSzPts val="1000"/>
              <a:buFont typeface="Arial"/>
              <a:buChar char="✓"/>
            </a:pPr>
            <a:r>
              <a:rPr b="0" i="0" lang="en" sz="1000" u="none" cap="none" strike="noStrike">
                <a:solidFill>
                  <a:schemeClr val="lt1"/>
                </a:solidFill>
                <a:latin typeface="Arial"/>
                <a:ea typeface="Arial"/>
                <a:cs typeface="Arial"/>
                <a:sym typeface="Arial"/>
              </a:rPr>
              <a:t>Polish driving license</a:t>
            </a:r>
            <a:endParaRPr b="0" i="0" sz="1000" u="none" cap="none" strike="noStrike">
              <a:solidFill>
                <a:schemeClr val="lt1"/>
              </a:solidFill>
              <a:latin typeface="Arial"/>
              <a:ea typeface="Arial"/>
              <a:cs typeface="Arial"/>
              <a:sym typeface="Arial"/>
            </a:endParaRPr>
          </a:p>
          <a:p>
            <a:pPr indent="-292100" lvl="0" marL="457200" marR="0" rtl="0" algn="l">
              <a:lnSpc>
                <a:spcPct val="114000"/>
              </a:lnSpc>
              <a:spcBef>
                <a:spcPts val="0"/>
              </a:spcBef>
              <a:spcAft>
                <a:spcPts val="0"/>
              </a:spcAft>
              <a:buClr>
                <a:schemeClr val="lt1"/>
              </a:buClr>
              <a:buSzPts val="1000"/>
              <a:buFont typeface="Arial"/>
              <a:buChar char="✓"/>
            </a:pPr>
            <a:r>
              <a:rPr b="0" i="0" lang="en" sz="1000" u="none" cap="none" strike="noStrike">
                <a:solidFill>
                  <a:schemeClr val="lt1"/>
                </a:solidFill>
                <a:latin typeface="Arial"/>
                <a:ea typeface="Arial"/>
                <a:cs typeface="Arial"/>
                <a:sym typeface="Arial"/>
              </a:rPr>
              <a:t>ID document/passport/residence permit (with the note ‘Access to the labour market’)</a:t>
            </a:r>
            <a:endParaRPr b="0" i="0" sz="1000" u="none" cap="none" strike="noStrike">
              <a:solidFill>
                <a:schemeClr val="lt1"/>
              </a:solidFill>
              <a:latin typeface="Arial"/>
              <a:ea typeface="Arial"/>
              <a:cs typeface="Arial"/>
              <a:sym typeface="Arial"/>
            </a:endParaRPr>
          </a:p>
          <a:p>
            <a:pPr indent="-292100" lvl="0" marL="457200" marR="0" rtl="0" algn="l">
              <a:lnSpc>
                <a:spcPct val="114000"/>
              </a:lnSpc>
              <a:spcBef>
                <a:spcPts val="0"/>
              </a:spcBef>
              <a:spcAft>
                <a:spcPts val="0"/>
              </a:spcAft>
              <a:buClr>
                <a:schemeClr val="lt1"/>
              </a:buClr>
              <a:buSzPts val="1000"/>
              <a:buFont typeface="Arial"/>
              <a:buChar char="✓"/>
            </a:pPr>
            <a:r>
              <a:rPr b="0" i="0" lang="en" sz="1000" u="none" cap="none" strike="noStrike">
                <a:solidFill>
                  <a:schemeClr val="lt1"/>
                </a:solidFill>
                <a:latin typeface="Arial"/>
                <a:ea typeface="Arial"/>
                <a:cs typeface="Arial"/>
                <a:sym typeface="Arial"/>
              </a:rPr>
              <a:t>Criminal record document</a:t>
            </a:r>
            <a:endParaRPr b="0" i="0" sz="1000" u="none" cap="none" strike="noStrike">
              <a:solidFill>
                <a:schemeClr val="lt1"/>
              </a:solidFill>
              <a:latin typeface="Arial"/>
              <a:ea typeface="Arial"/>
              <a:cs typeface="Arial"/>
              <a:sym typeface="Arial"/>
            </a:endParaRPr>
          </a:p>
          <a:p>
            <a:pPr indent="0" lvl="0" marL="457200" marR="0" rtl="0" algn="l">
              <a:lnSpc>
                <a:spcPct val="114000"/>
              </a:lnSpc>
              <a:spcBef>
                <a:spcPts val="60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a:p>
            <a:pPr indent="0" lvl="0" marL="0" marR="0" rtl="0" algn="l">
              <a:lnSpc>
                <a:spcPct val="115000"/>
              </a:lnSpc>
              <a:spcBef>
                <a:spcPts val="60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p:txBody>
      </p:sp>
      <p:sp>
        <p:nvSpPr>
          <p:cNvPr id="135" name="Google Shape;135;p3"/>
          <p:cNvSpPr txBox="1"/>
          <p:nvPr/>
        </p:nvSpPr>
        <p:spPr>
          <a:xfrm>
            <a:off x="3351950" y="1273525"/>
            <a:ext cx="2667900" cy="365070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rgbClr val="000000"/>
              </a:buClr>
              <a:buSzPts val="1500"/>
              <a:buFont typeface="Arial"/>
              <a:buNone/>
            </a:pPr>
            <a:r>
              <a:rPr b="0" i="0" lang="en" sz="1500" u="none" cap="none" strike="noStrike">
                <a:solidFill>
                  <a:schemeClr val="lt1"/>
                </a:solidFill>
                <a:latin typeface="Arial"/>
                <a:ea typeface="Arial"/>
                <a:cs typeface="Arial"/>
                <a:sym typeface="Arial"/>
              </a:rPr>
              <a:t>Start as independent driver</a:t>
            </a:r>
            <a:endParaRPr b="0" i="0" sz="1500" u="none" cap="none" strike="noStrike">
              <a:solidFill>
                <a:schemeClr val="lt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000"/>
              <a:buFont typeface="Arial"/>
              <a:buNone/>
            </a:pPr>
            <a:r>
              <a:t/>
            </a:r>
            <a:endParaRPr b="1" i="0" sz="1000" u="none" cap="none" strike="noStrike">
              <a:solidFill>
                <a:schemeClr val="lt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000"/>
              <a:buFont typeface="Arial"/>
              <a:buNone/>
            </a:pPr>
            <a:r>
              <a:rPr b="1" i="0" lang="en" sz="1000" u="none" cap="none" strike="noStrike">
                <a:solidFill>
                  <a:schemeClr val="lt1"/>
                </a:solidFill>
                <a:latin typeface="Arial"/>
                <a:ea typeface="Arial"/>
                <a:cs typeface="Arial"/>
                <a:sym typeface="Arial"/>
              </a:rPr>
              <a:t>Advantages:</a:t>
            </a:r>
            <a:endParaRPr b="1" i="0" sz="1000" u="none" cap="none" strike="noStrike">
              <a:solidFill>
                <a:schemeClr val="lt1"/>
              </a:solidFill>
              <a:latin typeface="Arial"/>
              <a:ea typeface="Arial"/>
              <a:cs typeface="Arial"/>
              <a:sym typeface="Arial"/>
            </a:endParaRPr>
          </a:p>
          <a:p>
            <a:pPr indent="-292100" lvl="0" marL="457200" marR="0" rtl="0" algn="l">
              <a:lnSpc>
                <a:spcPct val="115000"/>
              </a:lnSpc>
              <a:spcBef>
                <a:spcPts val="0"/>
              </a:spcBef>
              <a:spcAft>
                <a:spcPts val="0"/>
              </a:spcAft>
              <a:buClr>
                <a:schemeClr val="lt1"/>
              </a:buClr>
              <a:buSzPts val="1000"/>
              <a:buFont typeface="Arial"/>
              <a:buChar char="●"/>
            </a:pPr>
            <a:r>
              <a:rPr b="0" i="0" lang="en" sz="1000" u="none" cap="none" strike="noStrike">
                <a:solidFill>
                  <a:schemeClr val="lt1"/>
                </a:solidFill>
                <a:latin typeface="Arial"/>
                <a:ea typeface="Arial"/>
                <a:cs typeface="Arial"/>
                <a:sym typeface="Arial"/>
              </a:rPr>
              <a:t>Choose when and where you want to drive</a:t>
            </a:r>
            <a:endParaRPr b="0" i="0" sz="1000" u="none" cap="none" strike="noStrike">
              <a:solidFill>
                <a:schemeClr val="lt1"/>
              </a:solidFill>
              <a:latin typeface="Arial"/>
              <a:ea typeface="Arial"/>
              <a:cs typeface="Arial"/>
              <a:sym typeface="Arial"/>
            </a:endParaRPr>
          </a:p>
          <a:p>
            <a:pPr indent="-292100" lvl="0" marL="457200" marR="0" rtl="0" algn="l">
              <a:lnSpc>
                <a:spcPct val="115000"/>
              </a:lnSpc>
              <a:spcBef>
                <a:spcPts val="0"/>
              </a:spcBef>
              <a:spcAft>
                <a:spcPts val="0"/>
              </a:spcAft>
              <a:buClr>
                <a:schemeClr val="lt1"/>
              </a:buClr>
              <a:buSzPts val="1000"/>
              <a:buFont typeface="Arial"/>
              <a:buChar char="●"/>
            </a:pPr>
            <a:r>
              <a:rPr b="0" i="0" lang="en" sz="1000" u="none" cap="none" strike="noStrike">
                <a:solidFill>
                  <a:schemeClr val="lt1"/>
                </a:solidFill>
                <a:latin typeface="Arial"/>
                <a:ea typeface="Arial"/>
                <a:cs typeface="Arial"/>
                <a:sym typeface="Arial"/>
              </a:rPr>
              <a:t>Arrange your own vehicle</a:t>
            </a:r>
            <a:endParaRPr b="0" i="0" sz="1000" u="none" cap="none" strike="noStrike">
              <a:solidFill>
                <a:schemeClr val="lt1"/>
              </a:solidFill>
              <a:latin typeface="Arial"/>
              <a:ea typeface="Arial"/>
              <a:cs typeface="Arial"/>
              <a:sym typeface="Arial"/>
            </a:endParaRPr>
          </a:p>
          <a:p>
            <a:pPr indent="-292100" lvl="0" marL="457200" marR="0" rtl="0" algn="l">
              <a:lnSpc>
                <a:spcPct val="115000"/>
              </a:lnSpc>
              <a:spcBef>
                <a:spcPts val="0"/>
              </a:spcBef>
              <a:spcAft>
                <a:spcPts val="0"/>
              </a:spcAft>
              <a:buClr>
                <a:schemeClr val="lt1"/>
              </a:buClr>
              <a:buSzPts val="1000"/>
              <a:buFont typeface="Arial"/>
              <a:buChar char="●"/>
            </a:pPr>
            <a:r>
              <a:rPr b="0" i="0" lang="en" sz="1000" u="none" cap="none" strike="noStrike">
                <a:solidFill>
                  <a:schemeClr val="lt1"/>
                </a:solidFill>
                <a:latin typeface="Arial"/>
                <a:ea typeface="Arial"/>
                <a:cs typeface="Arial"/>
                <a:sym typeface="Arial"/>
              </a:rPr>
              <a:t>Only pay commission on the trips you completed </a:t>
            </a:r>
            <a:endParaRPr b="0" i="0" sz="1000" u="none" cap="none" strike="noStrike">
              <a:solidFill>
                <a:schemeClr val="lt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000"/>
              <a:buFont typeface="Arial"/>
              <a:buNone/>
            </a:pPr>
            <a:r>
              <a:rPr b="0" i="0" lang="en" sz="1000" u="none" cap="none" strike="noStrike">
                <a:solidFill>
                  <a:schemeClr val="lt1"/>
                </a:solidFill>
                <a:latin typeface="Arial"/>
                <a:ea typeface="Arial"/>
                <a:cs typeface="Arial"/>
                <a:sym typeface="Arial"/>
              </a:rPr>
              <a:t>What do you need?</a:t>
            </a:r>
            <a:endParaRPr b="0" i="0" sz="1000" u="none" cap="none" strike="noStrike">
              <a:solidFill>
                <a:schemeClr val="lt1"/>
              </a:solidFill>
              <a:latin typeface="Arial"/>
              <a:ea typeface="Arial"/>
              <a:cs typeface="Arial"/>
              <a:sym typeface="Arial"/>
            </a:endParaRPr>
          </a:p>
          <a:p>
            <a:pPr indent="-292100" lvl="0" marL="457200" marR="0" rtl="0" algn="l">
              <a:lnSpc>
                <a:spcPct val="114000"/>
              </a:lnSpc>
              <a:spcBef>
                <a:spcPts val="0"/>
              </a:spcBef>
              <a:spcAft>
                <a:spcPts val="0"/>
              </a:spcAft>
              <a:buClr>
                <a:srgbClr val="93C47D"/>
              </a:buClr>
              <a:buSzPts val="1000"/>
              <a:buFont typeface="Arial"/>
              <a:buChar char="✓"/>
            </a:pPr>
            <a:r>
              <a:rPr b="0" i="0" lang="en" sz="1000" u="none" cap="none" strike="noStrike">
                <a:solidFill>
                  <a:schemeClr val="lt1"/>
                </a:solidFill>
                <a:latin typeface="Arial"/>
                <a:ea typeface="Arial"/>
                <a:cs typeface="Arial"/>
                <a:sym typeface="Arial"/>
              </a:rPr>
              <a:t>Taxi license and own company</a:t>
            </a:r>
            <a:endParaRPr b="0" i="0" sz="1000" u="none" cap="none" strike="noStrike">
              <a:solidFill>
                <a:schemeClr val="lt1"/>
              </a:solidFill>
              <a:latin typeface="Arial"/>
              <a:ea typeface="Arial"/>
              <a:cs typeface="Arial"/>
              <a:sym typeface="Arial"/>
            </a:endParaRPr>
          </a:p>
          <a:p>
            <a:pPr indent="-292100" lvl="0" marL="457200" marR="0" rtl="0" algn="l">
              <a:lnSpc>
                <a:spcPct val="114000"/>
              </a:lnSpc>
              <a:spcBef>
                <a:spcPts val="0"/>
              </a:spcBef>
              <a:spcAft>
                <a:spcPts val="0"/>
              </a:spcAft>
              <a:buClr>
                <a:srgbClr val="93C47D"/>
              </a:buClr>
              <a:buSzPts val="1000"/>
              <a:buFont typeface="Arial"/>
              <a:buChar char="✓"/>
            </a:pPr>
            <a:r>
              <a:rPr b="0" i="0" lang="en" sz="1000" u="none" cap="none" strike="noStrike">
                <a:solidFill>
                  <a:schemeClr val="lt1"/>
                </a:solidFill>
                <a:latin typeface="Arial"/>
                <a:ea typeface="Arial"/>
                <a:cs typeface="Arial"/>
                <a:sym typeface="Arial"/>
              </a:rPr>
              <a:t>Business document and bank statement</a:t>
            </a:r>
            <a:endParaRPr b="0" i="0" sz="1000" u="none" cap="none" strike="noStrike">
              <a:solidFill>
                <a:schemeClr val="lt1"/>
              </a:solidFill>
              <a:latin typeface="Arial"/>
              <a:ea typeface="Arial"/>
              <a:cs typeface="Arial"/>
              <a:sym typeface="Arial"/>
            </a:endParaRPr>
          </a:p>
          <a:p>
            <a:pPr indent="-292100" lvl="0" marL="457200" marR="0" rtl="0" algn="l">
              <a:lnSpc>
                <a:spcPct val="114000"/>
              </a:lnSpc>
              <a:spcBef>
                <a:spcPts val="0"/>
              </a:spcBef>
              <a:spcAft>
                <a:spcPts val="0"/>
              </a:spcAft>
              <a:buClr>
                <a:srgbClr val="93C47D"/>
              </a:buClr>
              <a:buSzPts val="1000"/>
              <a:buFont typeface="Arial"/>
              <a:buChar char="✓"/>
            </a:pPr>
            <a:r>
              <a:rPr b="0" i="0" lang="en" sz="1000" u="none" cap="none" strike="noStrike">
                <a:solidFill>
                  <a:schemeClr val="lt1"/>
                </a:solidFill>
                <a:latin typeface="Arial"/>
                <a:ea typeface="Arial"/>
                <a:cs typeface="Arial"/>
                <a:sym typeface="Arial"/>
              </a:rPr>
              <a:t>Own vehicle</a:t>
            </a:r>
            <a:endParaRPr b="0" i="0" sz="1000" u="none" cap="none" strike="noStrike">
              <a:solidFill>
                <a:schemeClr val="lt1"/>
              </a:solidFill>
              <a:latin typeface="Arial"/>
              <a:ea typeface="Arial"/>
              <a:cs typeface="Arial"/>
              <a:sym typeface="Arial"/>
            </a:endParaRPr>
          </a:p>
          <a:p>
            <a:pPr indent="-292100" lvl="0" marL="457200" marR="0" rtl="0" algn="l">
              <a:lnSpc>
                <a:spcPct val="114000"/>
              </a:lnSpc>
              <a:spcBef>
                <a:spcPts val="0"/>
              </a:spcBef>
              <a:spcAft>
                <a:spcPts val="0"/>
              </a:spcAft>
              <a:buClr>
                <a:schemeClr val="lt1"/>
              </a:buClr>
              <a:buSzPts val="1000"/>
              <a:buFont typeface="Arial"/>
              <a:buChar char="✓"/>
            </a:pPr>
            <a:r>
              <a:rPr b="0" i="0" lang="en" sz="1000" u="none" cap="none" strike="noStrike">
                <a:solidFill>
                  <a:schemeClr val="lt1"/>
                </a:solidFill>
                <a:latin typeface="Arial"/>
                <a:ea typeface="Arial"/>
                <a:cs typeface="Arial"/>
                <a:sym typeface="Arial"/>
              </a:rPr>
              <a:t>ID document/passport/residence permit (with the note ‘Access to the labour market’)</a:t>
            </a:r>
            <a:endParaRPr b="0" i="0" sz="1000" u="none" cap="none" strike="noStrike">
              <a:solidFill>
                <a:schemeClr val="lt1"/>
              </a:solidFill>
              <a:latin typeface="Arial"/>
              <a:ea typeface="Arial"/>
              <a:cs typeface="Arial"/>
              <a:sym typeface="Arial"/>
            </a:endParaRPr>
          </a:p>
          <a:p>
            <a:pPr indent="-292100" lvl="0" marL="457200" rtl="0" algn="l">
              <a:lnSpc>
                <a:spcPct val="114000"/>
              </a:lnSpc>
              <a:spcBef>
                <a:spcPts val="0"/>
              </a:spcBef>
              <a:spcAft>
                <a:spcPts val="0"/>
              </a:spcAft>
              <a:buClr>
                <a:schemeClr val="lt1"/>
              </a:buClr>
              <a:buSzPts val="1000"/>
              <a:buChar char="✓"/>
            </a:pPr>
            <a:r>
              <a:rPr lang="en" sz="1000">
                <a:solidFill>
                  <a:schemeClr val="lt1"/>
                </a:solidFill>
              </a:rPr>
              <a:t>Polish driving license</a:t>
            </a:r>
            <a:endParaRPr b="0" i="0" sz="1000" u="none" cap="none" strike="noStrike">
              <a:solidFill>
                <a:schemeClr val="lt1"/>
              </a:solidFill>
              <a:latin typeface="Arial"/>
              <a:ea typeface="Arial"/>
              <a:cs typeface="Arial"/>
              <a:sym typeface="Arial"/>
            </a:endParaRPr>
          </a:p>
          <a:p>
            <a:pPr indent="-292100" lvl="0" marL="457200" marR="0" rtl="0" algn="l">
              <a:lnSpc>
                <a:spcPct val="114000"/>
              </a:lnSpc>
              <a:spcBef>
                <a:spcPts val="0"/>
              </a:spcBef>
              <a:spcAft>
                <a:spcPts val="0"/>
              </a:spcAft>
              <a:buClr>
                <a:schemeClr val="lt1"/>
              </a:buClr>
              <a:buSzPts val="1000"/>
              <a:buFont typeface="Arial"/>
              <a:buChar char="✓"/>
            </a:pPr>
            <a:r>
              <a:rPr b="0" i="0" lang="en" sz="1000" u="none" cap="none" strike="noStrike">
                <a:solidFill>
                  <a:schemeClr val="lt1"/>
                </a:solidFill>
                <a:latin typeface="Arial"/>
                <a:ea typeface="Arial"/>
                <a:cs typeface="Arial"/>
                <a:sym typeface="Arial"/>
              </a:rPr>
              <a:t>Criminal record document</a:t>
            </a:r>
            <a:endParaRPr b="0" i="0" sz="1000" u="none" cap="none" strike="noStrike">
              <a:solidFill>
                <a:schemeClr val="lt1"/>
              </a:solidFill>
              <a:latin typeface="Arial"/>
              <a:ea typeface="Arial"/>
              <a:cs typeface="Arial"/>
              <a:sym typeface="Arial"/>
            </a:endParaRPr>
          </a:p>
        </p:txBody>
      </p:sp>
      <p:sp>
        <p:nvSpPr>
          <p:cNvPr id="136" name="Google Shape;136;p3"/>
          <p:cNvSpPr txBox="1"/>
          <p:nvPr/>
        </p:nvSpPr>
        <p:spPr>
          <a:xfrm>
            <a:off x="6216500" y="1273525"/>
            <a:ext cx="2827800" cy="375120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rgbClr val="000000"/>
              </a:buClr>
              <a:buSzPts val="1500"/>
              <a:buFont typeface="Arial"/>
              <a:buNone/>
            </a:pPr>
            <a:r>
              <a:rPr b="0" i="0" lang="en" sz="1500" u="none" cap="none" strike="noStrike">
                <a:solidFill>
                  <a:schemeClr val="lt1"/>
                </a:solidFill>
                <a:latin typeface="Arial"/>
                <a:ea typeface="Arial"/>
                <a:cs typeface="Arial"/>
                <a:sym typeface="Arial"/>
              </a:rPr>
              <a:t>Start as fleet partner</a:t>
            </a:r>
            <a:endParaRPr b="0" i="0" sz="1500" u="none" cap="none" strike="noStrike">
              <a:solidFill>
                <a:schemeClr val="lt1"/>
              </a:solidFill>
              <a:latin typeface="Arial"/>
              <a:ea typeface="Arial"/>
              <a:cs typeface="Arial"/>
              <a:sym typeface="Arial"/>
            </a:endParaRPr>
          </a:p>
          <a:p>
            <a:pPr indent="0" lvl="0" marL="0" marR="0" rtl="0" algn="l">
              <a:lnSpc>
                <a:spcPct val="95000"/>
              </a:lnSpc>
              <a:spcBef>
                <a:spcPts val="0"/>
              </a:spcBef>
              <a:spcAft>
                <a:spcPts val="0"/>
              </a:spcAft>
              <a:buClr>
                <a:srgbClr val="000000"/>
              </a:buClr>
              <a:buSzPts val="1500"/>
              <a:buFont typeface="Arial"/>
              <a:buNone/>
            </a:pPr>
            <a:r>
              <a:t/>
            </a:r>
            <a:endParaRPr b="0" i="0" sz="1500" u="none" cap="none" strike="noStrike">
              <a:solidFill>
                <a:schemeClr val="lt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000"/>
              <a:buFont typeface="Arial"/>
              <a:buNone/>
            </a:pPr>
            <a:r>
              <a:rPr b="1" i="0" lang="en" sz="1000" u="none" cap="none" strike="noStrike">
                <a:solidFill>
                  <a:schemeClr val="lt1"/>
                </a:solidFill>
                <a:latin typeface="Arial"/>
                <a:ea typeface="Arial"/>
                <a:cs typeface="Arial"/>
                <a:sym typeface="Arial"/>
              </a:rPr>
              <a:t>Advantages:</a:t>
            </a:r>
            <a:endParaRPr b="1" i="0" sz="1000" u="none" cap="none" strike="noStrike">
              <a:solidFill>
                <a:schemeClr val="lt1"/>
              </a:solidFill>
              <a:latin typeface="Arial"/>
              <a:ea typeface="Arial"/>
              <a:cs typeface="Arial"/>
              <a:sym typeface="Arial"/>
            </a:endParaRPr>
          </a:p>
          <a:p>
            <a:pPr indent="-292100" lvl="0" marL="457200" marR="0" rtl="0" algn="l">
              <a:lnSpc>
                <a:spcPct val="115000"/>
              </a:lnSpc>
              <a:spcBef>
                <a:spcPts val="0"/>
              </a:spcBef>
              <a:spcAft>
                <a:spcPts val="0"/>
              </a:spcAft>
              <a:buClr>
                <a:schemeClr val="lt1"/>
              </a:buClr>
              <a:buSzPts val="1000"/>
              <a:buFont typeface="Arial"/>
              <a:buChar char="●"/>
            </a:pPr>
            <a:r>
              <a:rPr b="0" i="0" lang="en" sz="1000" u="none" cap="none" strike="noStrike">
                <a:solidFill>
                  <a:schemeClr val="lt1"/>
                </a:solidFill>
                <a:latin typeface="Arial"/>
                <a:ea typeface="Arial"/>
                <a:cs typeface="Arial"/>
                <a:sym typeface="Arial"/>
              </a:rPr>
              <a:t>Own fleet of vehicles</a:t>
            </a:r>
            <a:endParaRPr b="0" i="0" sz="1000" u="none" cap="none" strike="noStrike">
              <a:solidFill>
                <a:schemeClr val="lt1"/>
              </a:solidFill>
              <a:latin typeface="Arial"/>
              <a:ea typeface="Arial"/>
              <a:cs typeface="Arial"/>
              <a:sym typeface="Arial"/>
            </a:endParaRPr>
          </a:p>
          <a:p>
            <a:pPr indent="-292100" lvl="0" marL="457200" marR="0" rtl="0" algn="l">
              <a:lnSpc>
                <a:spcPct val="115000"/>
              </a:lnSpc>
              <a:spcBef>
                <a:spcPts val="0"/>
              </a:spcBef>
              <a:spcAft>
                <a:spcPts val="0"/>
              </a:spcAft>
              <a:buClr>
                <a:schemeClr val="lt1"/>
              </a:buClr>
              <a:buSzPts val="1000"/>
              <a:buFont typeface="Arial"/>
              <a:buChar char="●"/>
            </a:pPr>
            <a:r>
              <a:rPr b="0" i="0" lang="en" sz="1000" u="none" cap="none" strike="noStrike">
                <a:solidFill>
                  <a:schemeClr val="lt1"/>
                </a:solidFill>
                <a:latin typeface="Arial"/>
                <a:ea typeface="Arial"/>
                <a:cs typeface="Arial"/>
                <a:sym typeface="Arial"/>
              </a:rPr>
              <a:t>Pay commission on trips made and arrange payment yourself with your drivers </a:t>
            </a:r>
            <a:endParaRPr b="0" i="0" sz="1000" u="none" cap="none" strike="noStrike">
              <a:solidFill>
                <a:schemeClr val="lt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000"/>
              <a:buFont typeface="Arial"/>
              <a:buNone/>
            </a:pPr>
            <a:r>
              <a:rPr b="0" i="0" lang="en" sz="1000" u="none" cap="none" strike="noStrike">
                <a:solidFill>
                  <a:schemeClr val="lt1"/>
                </a:solidFill>
                <a:latin typeface="Arial"/>
                <a:ea typeface="Arial"/>
                <a:cs typeface="Arial"/>
                <a:sym typeface="Arial"/>
              </a:rPr>
              <a:t>What do you need?</a:t>
            </a:r>
            <a:endParaRPr b="0" i="0" sz="1000" u="none" cap="none" strike="noStrike">
              <a:solidFill>
                <a:schemeClr val="lt1"/>
              </a:solidFill>
              <a:latin typeface="Arial"/>
              <a:ea typeface="Arial"/>
              <a:cs typeface="Arial"/>
              <a:sym typeface="Arial"/>
            </a:endParaRPr>
          </a:p>
          <a:p>
            <a:pPr indent="-292100" lvl="0" marL="457200" marR="0" rtl="0" algn="l">
              <a:lnSpc>
                <a:spcPct val="114000"/>
              </a:lnSpc>
              <a:spcBef>
                <a:spcPts val="0"/>
              </a:spcBef>
              <a:spcAft>
                <a:spcPts val="0"/>
              </a:spcAft>
              <a:buClr>
                <a:srgbClr val="93C47D"/>
              </a:buClr>
              <a:buSzPts val="1000"/>
              <a:buFont typeface="Arial"/>
              <a:buChar char="✓"/>
            </a:pPr>
            <a:r>
              <a:rPr b="0" i="0" lang="en" sz="1000" u="none" cap="none" strike="noStrike">
                <a:solidFill>
                  <a:schemeClr val="lt1"/>
                </a:solidFill>
                <a:latin typeface="Arial"/>
                <a:ea typeface="Arial"/>
                <a:cs typeface="Arial"/>
                <a:sym typeface="Arial"/>
              </a:rPr>
              <a:t>Taxi license and own company</a:t>
            </a:r>
            <a:endParaRPr b="0" i="0" sz="1000" u="none" cap="none" strike="noStrike">
              <a:solidFill>
                <a:schemeClr val="lt1"/>
              </a:solidFill>
              <a:latin typeface="Arial"/>
              <a:ea typeface="Arial"/>
              <a:cs typeface="Arial"/>
              <a:sym typeface="Arial"/>
            </a:endParaRPr>
          </a:p>
          <a:p>
            <a:pPr indent="-292100" lvl="0" marL="457200" marR="0" rtl="0" algn="l">
              <a:lnSpc>
                <a:spcPct val="114000"/>
              </a:lnSpc>
              <a:spcBef>
                <a:spcPts val="0"/>
              </a:spcBef>
              <a:spcAft>
                <a:spcPts val="0"/>
              </a:spcAft>
              <a:buClr>
                <a:srgbClr val="93C47D"/>
              </a:buClr>
              <a:buSzPts val="1000"/>
              <a:buFont typeface="Arial"/>
              <a:buChar char="✓"/>
            </a:pPr>
            <a:r>
              <a:rPr b="0" i="0" lang="en" sz="1000" u="none" cap="none" strike="noStrike">
                <a:solidFill>
                  <a:schemeClr val="lt1"/>
                </a:solidFill>
                <a:latin typeface="Arial"/>
                <a:ea typeface="Arial"/>
                <a:cs typeface="Arial"/>
                <a:sym typeface="Arial"/>
              </a:rPr>
              <a:t>Business document and bank statement</a:t>
            </a:r>
            <a:endParaRPr b="0" i="0" sz="1000" u="none" cap="none" strike="noStrike">
              <a:solidFill>
                <a:schemeClr val="lt1"/>
              </a:solidFill>
              <a:latin typeface="Arial"/>
              <a:ea typeface="Arial"/>
              <a:cs typeface="Arial"/>
              <a:sym typeface="Arial"/>
            </a:endParaRPr>
          </a:p>
          <a:p>
            <a:pPr indent="-292100" lvl="0" marL="457200" marR="0" rtl="0" algn="l">
              <a:lnSpc>
                <a:spcPct val="114000"/>
              </a:lnSpc>
              <a:spcBef>
                <a:spcPts val="0"/>
              </a:spcBef>
              <a:spcAft>
                <a:spcPts val="0"/>
              </a:spcAft>
              <a:buClr>
                <a:srgbClr val="93C47D"/>
              </a:buClr>
              <a:buSzPts val="1000"/>
              <a:buFont typeface="Arial"/>
              <a:buChar char="✓"/>
            </a:pPr>
            <a:r>
              <a:rPr b="0" i="0" lang="en" sz="1000" u="none" cap="none" strike="noStrike">
                <a:solidFill>
                  <a:schemeClr val="lt1"/>
                </a:solidFill>
                <a:latin typeface="Arial"/>
                <a:ea typeface="Arial"/>
                <a:cs typeface="Arial"/>
                <a:sym typeface="Arial"/>
              </a:rPr>
              <a:t>Own vehicle</a:t>
            </a:r>
            <a:endParaRPr b="0" i="0" sz="1000" u="none" cap="none" strike="noStrike">
              <a:solidFill>
                <a:schemeClr val="lt1"/>
              </a:solidFill>
              <a:latin typeface="Arial"/>
              <a:ea typeface="Arial"/>
              <a:cs typeface="Arial"/>
              <a:sym typeface="Arial"/>
            </a:endParaRPr>
          </a:p>
          <a:p>
            <a:pPr indent="-292100" lvl="0" marL="457200" marR="0" rtl="0" algn="l">
              <a:lnSpc>
                <a:spcPct val="114000"/>
              </a:lnSpc>
              <a:spcBef>
                <a:spcPts val="0"/>
              </a:spcBef>
              <a:spcAft>
                <a:spcPts val="0"/>
              </a:spcAft>
              <a:buClr>
                <a:schemeClr val="lt1"/>
              </a:buClr>
              <a:buSzPts val="1000"/>
              <a:buFont typeface="Arial"/>
              <a:buChar char="✓"/>
            </a:pPr>
            <a:r>
              <a:rPr b="0" i="0" lang="en" sz="1000" u="none" cap="none" strike="noStrike">
                <a:solidFill>
                  <a:schemeClr val="lt1"/>
                </a:solidFill>
                <a:latin typeface="Arial"/>
                <a:ea typeface="Arial"/>
                <a:cs typeface="Arial"/>
                <a:sym typeface="Arial"/>
              </a:rPr>
              <a:t>ID document/passport/residence permit (with the note ‘Access to the labour market’)</a:t>
            </a:r>
            <a:endParaRPr b="0" i="0" sz="1000" u="none" cap="none" strike="noStrike">
              <a:solidFill>
                <a:schemeClr val="lt1"/>
              </a:solidFill>
              <a:latin typeface="Arial"/>
              <a:ea typeface="Arial"/>
              <a:cs typeface="Arial"/>
              <a:sym typeface="Arial"/>
            </a:endParaRPr>
          </a:p>
          <a:p>
            <a:pPr indent="-292100" lvl="0" marL="457200" marR="0" rtl="0" algn="l">
              <a:lnSpc>
                <a:spcPct val="114000"/>
              </a:lnSpc>
              <a:spcBef>
                <a:spcPts val="0"/>
              </a:spcBef>
              <a:spcAft>
                <a:spcPts val="0"/>
              </a:spcAft>
              <a:buClr>
                <a:schemeClr val="lt1"/>
              </a:buClr>
              <a:buSzPts val="1000"/>
              <a:buFont typeface="Arial"/>
              <a:buChar char="✓"/>
            </a:pPr>
            <a:r>
              <a:rPr lang="en" sz="1000">
                <a:solidFill>
                  <a:schemeClr val="lt1"/>
                </a:solidFill>
              </a:rPr>
              <a:t>Polish driving license </a:t>
            </a:r>
            <a:r>
              <a:rPr b="0" i="1" lang="en" sz="1000" u="none" cap="none" strike="noStrike">
                <a:solidFill>
                  <a:schemeClr val="lt1"/>
                </a:solidFill>
                <a:latin typeface="Arial"/>
                <a:ea typeface="Arial"/>
                <a:cs typeface="Arial"/>
                <a:sym typeface="Arial"/>
              </a:rPr>
              <a:t>(In case you want to drive)</a:t>
            </a:r>
            <a:endParaRPr b="0" i="1" sz="1000" u="none" cap="none" strike="noStrike">
              <a:solidFill>
                <a:schemeClr val="lt1"/>
              </a:solidFill>
              <a:latin typeface="Arial"/>
              <a:ea typeface="Arial"/>
              <a:cs typeface="Arial"/>
              <a:sym typeface="Arial"/>
            </a:endParaRPr>
          </a:p>
          <a:p>
            <a:pPr indent="-292100" lvl="0" marL="457200" marR="0" rtl="0" algn="l">
              <a:lnSpc>
                <a:spcPct val="114000"/>
              </a:lnSpc>
              <a:spcBef>
                <a:spcPts val="0"/>
              </a:spcBef>
              <a:spcAft>
                <a:spcPts val="0"/>
              </a:spcAft>
              <a:buClr>
                <a:schemeClr val="lt1"/>
              </a:buClr>
              <a:buSzPts val="1000"/>
              <a:buFont typeface="Arial"/>
              <a:buChar char="✓"/>
            </a:pPr>
            <a:r>
              <a:rPr b="0" i="0" lang="en" sz="1000" u="none" cap="none" strike="noStrike">
                <a:solidFill>
                  <a:schemeClr val="lt1"/>
                </a:solidFill>
                <a:latin typeface="Arial"/>
                <a:ea typeface="Arial"/>
                <a:cs typeface="Arial"/>
                <a:sym typeface="Arial"/>
              </a:rPr>
              <a:t>Criminal record document </a:t>
            </a:r>
            <a:r>
              <a:rPr b="0" i="1" lang="en" sz="1000" u="none" cap="none" strike="noStrike">
                <a:solidFill>
                  <a:schemeClr val="lt1"/>
                </a:solidFill>
                <a:latin typeface="Arial"/>
                <a:ea typeface="Arial"/>
                <a:cs typeface="Arial"/>
                <a:sym typeface="Arial"/>
              </a:rPr>
              <a:t> (in case you want to drive)</a:t>
            </a:r>
            <a:endParaRPr b="0" i="0" sz="1000" u="none" cap="none" strike="noStrike">
              <a:solidFill>
                <a:schemeClr val="lt1"/>
              </a:solidFill>
              <a:latin typeface="Arial"/>
              <a:ea typeface="Arial"/>
              <a:cs typeface="Arial"/>
              <a:sym typeface="Arial"/>
            </a:endParaRPr>
          </a:p>
          <a:p>
            <a:pPr indent="0" lvl="0" marL="457200" marR="0" rtl="0" algn="l">
              <a:lnSpc>
                <a:spcPct val="114000"/>
              </a:lnSpc>
              <a:spcBef>
                <a:spcPts val="60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a:p>
            <a:pPr indent="0" lvl="0" marL="457200" marR="0" rtl="0" algn="l">
              <a:lnSpc>
                <a:spcPct val="114000"/>
              </a:lnSpc>
              <a:spcBef>
                <a:spcPts val="600"/>
              </a:spcBef>
              <a:spcAft>
                <a:spcPts val="60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p:txBody>
      </p:sp>
      <p:cxnSp>
        <p:nvCxnSpPr>
          <p:cNvPr id="137" name="Google Shape;137;p3"/>
          <p:cNvCxnSpPr/>
          <p:nvPr/>
        </p:nvCxnSpPr>
        <p:spPr>
          <a:xfrm rot="10800000">
            <a:off x="3124200" y="1625275"/>
            <a:ext cx="0" cy="3104700"/>
          </a:xfrm>
          <a:prstGeom prst="straightConnector1">
            <a:avLst/>
          </a:prstGeom>
          <a:noFill/>
          <a:ln cap="flat" cmpd="sng" w="9525">
            <a:solidFill>
              <a:srgbClr val="CCCCCC"/>
            </a:solidFill>
            <a:prstDash val="solid"/>
            <a:round/>
            <a:headEnd len="sm" w="sm" type="none"/>
            <a:tailEnd len="sm" w="sm" type="none"/>
          </a:ln>
        </p:spPr>
      </p:cxnSp>
      <p:cxnSp>
        <p:nvCxnSpPr>
          <p:cNvPr id="138" name="Google Shape;138;p3"/>
          <p:cNvCxnSpPr/>
          <p:nvPr/>
        </p:nvCxnSpPr>
        <p:spPr>
          <a:xfrm rot="10800000">
            <a:off x="6019800" y="1625275"/>
            <a:ext cx="0" cy="3104700"/>
          </a:xfrm>
          <a:prstGeom prst="straightConnector1">
            <a:avLst/>
          </a:prstGeom>
          <a:noFill/>
          <a:ln cap="flat" cmpd="sng" w="9525">
            <a:solidFill>
              <a:srgbClr val="CCCCCC"/>
            </a:solidFill>
            <a:prstDash val="solid"/>
            <a:round/>
            <a:headEnd len="sm" w="sm" type="none"/>
            <a:tailEnd len="sm" w="sm" type="none"/>
          </a:ln>
        </p:spPr>
      </p:cxnSp>
      <p:sp>
        <p:nvSpPr>
          <p:cNvPr id="139" name="Google Shape;139;p3"/>
          <p:cNvSpPr txBox="1"/>
          <p:nvPr/>
        </p:nvSpPr>
        <p:spPr>
          <a:xfrm>
            <a:off x="228600" y="730375"/>
            <a:ext cx="8686800" cy="3540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100"/>
              <a:buFont typeface="Arial"/>
              <a:buNone/>
            </a:pPr>
            <a:r>
              <a:rPr b="0" i="0" lang="en" sz="1100" u="none" cap="none" strike="noStrike">
                <a:solidFill>
                  <a:schemeClr val="dk1"/>
                </a:solidFill>
                <a:latin typeface="Arial"/>
                <a:ea typeface="Arial"/>
                <a:cs typeface="Arial"/>
                <a:sym typeface="Arial"/>
              </a:rPr>
              <a:t>If you already have all the necessary documents, it will only take few days before you are active on the Uber platform &gt;&gt; Go to page 18 </a:t>
            </a:r>
            <a:r>
              <a:rPr b="0" i="0" lang="en" sz="1100" u="sng" cap="none" strike="noStrike">
                <a:solidFill>
                  <a:schemeClr val="hlink"/>
                </a:solidFill>
                <a:latin typeface="Arial"/>
                <a:ea typeface="Arial"/>
                <a:cs typeface="Arial"/>
                <a:sym typeface="Arial"/>
                <a:hlinkClick action="ppaction://hlinksldjump" r:id="rId3"/>
              </a:rPr>
              <a:t>here</a:t>
            </a:r>
            <a:endParaRPr b="0" i="0" sz="1100" u="none" cap="none" strike="noStrike">
              <a:solidFill>
                <a:schemeClr val="lt1"/>
              </a:solidFill>
              <a:latin typeface="Arial"/>
              <a:ea typeface="Arial"/>
              <a:cs typeface="Arial"/>
              <a:sym typeface="Arial"/>
            </a:endParaRPr>
          </a:p>
        </p:txBody>
      </p:sp>
      <p:sp>
        <p:nvSpPr>
          <p:cNvPr id="140" name="Google Shape;140;p3"/>
          <p:cNvSpPr/>
          <p:nvPr/>
        </p:nvSpPr>
        <p:spPr>
          <a:xfrm>
            <a:off x="229625" y="835575"/>
            <a:ext cx="226800" cy="166200"/>
          </a:xfrm>
          <a:prstGeom prst="rect">
            <a:avLst/>
          </a:prstGeom>
          <a:solidFill>
            <a:srgbClr val="F1C23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4"/>
          <p:cNvSpPr txBox="1"/>
          <p:nvPr>
            <p:ph type="title"/>
          </p:nvPr>
        </p:nvSpPr>
        <p:spPr>
          <a:xfrm>
            <a:off x="228600" y="289550"/>
            <a:ext cx="5298900" cy="667500"/>
          </a:xfrm>
          <a:prstGeom prst="rect">
            <a:avLst/>
          </a:prstGeom>
          <a:noFill/>
          <a:ln>
            <a:noFill/>
          </a:ln>
        </p:spPr>
        <p:txBody>
          <a:bodyPr anchorCtr="0" anchor="t" bIns="0" lIns="0" spcFirstLastPara="1" rIns="0" wrap="square" tIns="0">
            <a:noAutofit/>
          </a:bodyPr>
          <a:lstStyle/>
          <a:p>
            <a:pPr indent="0" lvl="0" marL="0" rtl="0" algn="l">
              <a:lnSpc>
                <a:spcPct val="95000"/>
              </a:lnSpc>
              <a:spcBef>
                <a:spcPts val="0"/>
              </a:spcBef>
              <a:spcAft>
                <a:spcPts val="0"/>
              </a:spcAft>
              <a:buClr>
                <a:schemeClr val="dk1"/>
              </a:buClr>
              <a:buSzPts val="1100"/>
              <a:buFont typeface="Arial"/>
              <a:buNone/>
            </a:pPr>
            <a:r>
              <a:rPr b="1" lang="en" sz="2400">
                <a:solidFill>
                  <a:srgbClr val="F1C232"/>
                </a:solidFill>
                <a:latin typeface="Arial"/>
                <a:ea typeface="Arial"/>
                <a:cs typeface="Arial"/>
                <a:sym typeface="Arial"/>
              </a:rPr>
              <a:t>| </a:t>
            </a:r>
            <a:r>
              <a:rPr b="1" lang="en" sz="2400">
                <a:latin typeface="Arial"/>
                <a:ea typeface="Arial"/>
                <a:cs typeface="Arial"/>
                <a:sym typeface="Arial"/>
              </a:rPr>
              <a:t>Drive under a fleet partner</a:t>
            </a:r>
            <a:endParaRPr b="1" sz="2400">
              <a:latin typeface="Arial"/>
              <a:ea typeface="Arial"/>
              <a:cs typeface="Arial"/>
              <a:sym typeface="Arial"/>
            </a:endParaRPr>
          </a:p>
          <a:p>
            <a:pPr indent="0" lvl="0" marL="0" rtl="0" algn="l">
              <a:lnSpc>
                <a:spcPct val="100000"/>
              </a:lnSpc>
              <a:spcBef>
                <a:spcPts val="0"/>
              </a:spcBef>
              <a:spcAft>
                <a:spcPts val="0"/>
              </a:spcAft>
              <a:buSzPts val="3500"/>
              <a:buNone/>
            </a:pPr>
            <a:r>
              <a:t/>
            </a:r>
            <a:endParaRPr/>
          </a:p>
        </p:txBody>
      </p:sp>
      <p:sp>
        <p:nvSpPr>
          <p:cNvPr id="146" name="Google Shape;146;p4"/>
          <p:cNvSpPr txBox="1"/>
          <p:nvPr>
            <p:ph idx="1" type="subTitle"/>
          </p:nvPr>
        </p:nvSpPr>
        <p:spPr>
          <a:xfrm>
            <a:off x="228700" y="855425"/>
            <a:ext cx="5298900" cy="4068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Clr>
                <a:schemeClr val="dk1"/>
              </a:buClr>
              <a:buSzPts val="1100"/>
              <a:buFont typeface="Arial"/>
              <a:buNone/>
            </a:pPr>
            <a:r>
              <a:rPr lang="en" sz="1000">
                <a:solidFill>
                  <a:schemeClr val="dk1"/>
                </a:solidFill>
                <a:highlight>
                  <a:srgbClr val="FFFFFF"/>
                </a:highlight>
                <a:latin typeface="Arial"/>
                <a:ea typeface="Arial"/>
                <a:cs typeface="Arial"/>
                <a:sym typeface="Arial"/>
              </a:rPr>
              <a:t>Fleet Partners are business owners who, once registered as an Uber partner, can make their fleet available to multiple other drivers. They own the taxi license and a vehicles that you can use and you make agreements with your fleet partner on how you will paid (e.g. salary, commission, rental of the vehicle)</a:t>
            </a:r>
            <a:endParaRPr sz="1000">
              <a:solidFill>
                <a:schemeClr val="dk1"/>
              </a:solidFill>
              <a:latin typeface="Arial"/>
              <a:ea typeface="Arial"/>
              <a:cs typeface="Arial"/>
              <a:sym typeface="Arial"/>
            </a:endParaRPr>
          </a:p>
          <a:p>
            <a:pPr indent="0" lvl="0" marL="0" marR="334857" rtl="0" algn="l">
              <a:lnSpc>
                <a:spcPct val="115000"/>
              </a:lnSpc>
              <a:spcBef>
                <a:spcPts val="1100"/>
              </a:spcBef>
              <a:spcAft>
                <a:spcPts val="0"/>
              </a:spcAft>
              <a:buClr>
                <a:schemeClr val="dk1"/>
              </a:buClr>
              <a:buSzPts val="1100"/>
              <a:buFont typeface="Arial"/>
              <a:buNone/>
            </a:pPr>
            <a:r>
              <a:rPr b="1" lang="en" sz="1000">
                <a:solidFill>
                  <a:schemeClr val="dk1"/>
                </a:solidFill>
                <a:highlight>
                  <a:srgbClr val="FFFFFF"/>
                </a:highlight>
                <a:latin typeface="Arial"/>
                <a:ea typeface="Arial"/>
                <a:cs typeface="Arial"/>
                <a:sym typeface="Arial"/>
              </a:rPr>
              <a:t>We will help you get started in this guide. Use the checklist on the right to check whether you have completed all steps!</a:t>
            </a:r>
            <a:endParaRPr b="1" sz="1000">
              <a:solidFill>
                <a:schemeClr val="dk1"/>
              </a:solidFill>
              <a:highlight>
                <a:srgbClr val="FFFFFF"/>
              </a:highlight>
              <a:latin typeface="Arial"/>
              <a:ea typeface="Arial"/>
              <a:cs typeface="Arial"/>
              <a:sym typeface="Arial"/>
            </a:endParaRPr>
          </a:p>
          <a:p>
            <a:pPr indent="0" lvl="0" marL="0" marR="334857" rtl="0" algn="l">
              <a:lnSpc>
                <a:spcPct val="115000"/>
              </a:lnSpc>
              <a:spcBef>
                <a:spcPts val="1100"/>
              </a:spcBef>
              <a:spcAft>
                <a:spcPts val="0"/>
              </a:spcAft>
              <a:buClr>
                <a:schemeClr val="dk1"/>
              </a:buClr>
              <a:buSzPts val="1100"/>
              <a:buFont typeface="Arial"/>
              <a:buNone/>
            </a:pPr>
            <a:r>
              <a:t/>
            </a:r>
            <a:endParaRPr b="1" sz="1000">
              <a:solidFill>
                <a:schemeClr val="dk1"/>
              </a:solidFill>
              <a:highlight>
                <a:srgbClr val="FFFFFF"/>
              </a:highlight>
              <a:latin typeface="Arial"/>
              <a:ea typeface="Arial"/>
              <a:cs typeface="Arial"/>
              <a:sym typeface="Arial"/>
            </a:endParaRPr>
          </a:p>
          <a:p>
            <a:pPr indent="0" lvl="0" marL="0" rtl="0" algn="l">
              <a:lnSpc>
                <a:spcPct val="100000"/>
              </a:lnSpc>
              <a:spcBef>
                <a:spcPts val="1100"/>
              </a:spcBef>
              <a:spcAft>
                <a:spcPts val="0"/>
              </a:spcAft>
              <a:buClr>
                <a:schemeClr val="dk1"/>
              </a:buClr>
              <a:buSzPts val="1100"/>
              <a:buFont typeface="Arial"/>
              <a:buNone/>
            </a:pPr>
            <a:r>
              <a:rPr b="1" lang="en" sz="1500">
                <a:solidFill>
                  <a:srgbClr val="F1C232"/>
                </a:solidFill>
                <a:latin typeface="Arial"/>
                <a:ea typeface="Arial"/>
                <a:cs typeface="Arial"/>
                <a:sym typeface="Arial"/>
              </a:rPr>
              <a:t>I </a:t>
            </a:r>
            <a:r>
              <a:rPr b="1" lang="en" sz="1500">
                <a:solidFill>
                  <a:schemeClr val="dk1"/>
                </a:solidFill>
                <a:latin typeface="Arial"/>
                <a:ea typeface="Arial"/>
                <a:cs typeface="Arial"/>
                <a:sym typeface="Arial"/>
              </a:rPr>
              <a:t>Step 1 - Sign up with Uber</a:t>
            </a:r>
            <a:endParaRPr b="1" sz="1500">
              <a:solidFill>
                <a:schemeClr val="dk1"/>
              </a:solidFill>
              <a:latin typeface="Arial"/>
              <a:ea typeface="Arial"/>
              <a:cs typeface="Arial"/>
              <a:sym typeface="Arial"/>
            </a:endParaRPr>
          </a:p>
          <a:p>
            <a:pPr indent="0" lvl="0" marL="0" marR="2432591" rtl="0" algn="l">
              <a:lnSpc>
                <a:spcPct val="115000"/>
              </a:lnSpc>
              <a:spcBef>
                <a:spcPts val="600"/>
              </a:spcBef>
              <a:spcAft>
                <a:spcPts val="0"/>
              </a:spcAft>
              <a:buSzPts val="1200"/>
              <a:buNone/>
            </a:pPr>
            <a:r>
              <a:rPr lang="en" sz="1100">
                <a:solidFill>
                  <a:schemeClr val="dk1"/>
                </a:solidFill>
                <a:latin typeface="Arial"/>
                <a:ea typeface="Arial"/>
                <a:cs typeface="Arial"/>
                <a:sym typeface="Arial"/>
              </a:rPr>
              <a:t>In case you didn’t do it yet - download the </a:t>
            </a:r>
            <a:br>
              <a:rPr lang="en" sz="1100">
                <a:solidFill>
                  <a:schemeClr val="dk1"/>
                </a:solidFill>
                <a:latin typeface="Arial"/>
                <a:ea typeface="Arial"/>
                <a:cs typeface="Arial"/>
                <a:sym typeface="Arial"/>
              </a:rPr>
            </a:br>
            <a:r>
              <a:rPr b="1" lang="en" sz="1100">
                <a:solidFill>
                  <a:schemeClr val="dk1"/>
                </a:solidFill>
                <a:latin typeface="Arial"/>
                <a:ea typeface="Arial"/>
                <a:cs typeface="Arial"/>
                <a:sym typeface="Arial"/>
              </a:rPr>
              <a:t>Uber Driver App</a:t>
            </a:r>
            <a:r>
              <a:rPr lang="en" sz="1100">
                <a:solidFill>
                  <a:schemeClr val="dk1"/>
                </a:solidFill>
                <a:latin typeface="Arial"/>
                <a:ea typeface="Arial"/>
                <a:cs typeface="Arial"/>
                <a:sym typeface="Arial"/>
              </a:rPr>
              <a:t> via your </a:t>
            </a:r>
            <a:r>
              <a:rPr lang="en" sz="1100" u="sng">
                <a:solidFill>
                  <a:schemeClr val="hlink"/>
                </a:solidFill>
                <a:latin typeface="Arial"/>
                <a:ea typeface="Arial"/>
                <a:cs typeface="Arial"/>
                <a:sym typeface="Arial"/>
                <a:hlinkClick r:id="rId3"/>
              </a:rPr>
              <a:t>phone</a:t>
            </a:r>
            <a:r>
              <a:rPr lang="en" sz="1100">
                <a:solidFill>
                  <a:schemeClr val="dk1"/>
                </a:solidFill>
                <a:latin typeface="Arial"/>
                <a:ea typeface="Arial"/>
                <a:cs typeface="Arial"/>
                <a:sym typeface="Arial"/>
              </a:rPr>
              <a:t> or create your </a:t>
            </a:r>
            <a:endParaRPr sz="1100">
              <a:solidFill>
                <a:schemeClr val="dk1"/>
              </a:solidFill>
              <a:latin typeface="Arial"/>
              <a:ea typeface="Arial"/>
              <a:cs typeface="Arial"/>
              <a:sym typeface="Arial"/>
            </a:endParaRPr>
          </a:p>
          <a:p>
            <a:pPr indent="0" lvl="0" marL="0" marR="2432591" rtl="0" algn="l">
              <a:lnSpc>
                <a:spcPct val="115000"/>
              </a:lnSpc>
              <a:spcBef>
                <a:spcPts val="0"/>
              </a:spcBef>
              <a:spcAft>
                <a:spcPts val="0"/>
              </a:spcAft>
              <a:buSzPts val="1200"/>
              <a:buNone/>
            </a:pPr>
            <a:r>
              <a:rPr lang="en" sz="1100">
                <a:solidFill>
                  <a:schemeClr val="dk1"/>
                </a:solidFill>
                <a:latin typeface="Arial"/>
                <a:ea typeface="Arial"/>
                <a:cs typeface="Arial"/>
                <a:sym typeface="Arial"/>
              </a:rPr>
              <a:t>own profile via your </a:t>
            </a:r>
            <a:r>
              <a:rPr lang="en" sz="1100" u="sng">
                <a:solidFill>
                  <a:schemeClr val="hlink"/>
                </a:solidFill>
                <a:latin typeface="Arial"/>
                <a:ea typeface="Arial"/>
                <a:cs typeface="Arial"/>
                <a:sym typeface="Arial"/>
                <a:hlinkClick r:id="rId4"/>
              </a:rPr>
              <a:t>computer</a:t>
            </a:r>
            <a:endParaRPr sz="1100">
              <a:solidFill>
                <a:schemeClr val="dk1"/>
              </a:solidFill>
              <a:latin typeface="Arial"/>
              <a:ea typeface="Arial"/>
              <a:cs typeface="Arial"/>
              <a:sym typeface="Arial"/>
            </a:endParaRPr>
          </a:p>
          <a:p>
            <a:pPr indent="0" lvl="0" marL="0" marR="2432591" rtl="0" algn="l">
              <a:lnSpc>
                <a:spcPct val="115000"/>
              </a:lnSpc>
              <a:spcBef>
                <a:spcPts val="0"/>
              </a:spcBef>
              <a:spcAft>
                <a:spcPts val="0"/>
              </a:spcAft>
              <a:buSzPts val="1200"/>
              <a:buNone/>
            </a:pPr>
            <a:r>
              <a:rPr lang="en" sz="1100">
                <a:solidFill>
                  <a:schemeClr val="dk1"/>
                </a:solidFill>
                <a:latin typeface="Arial"/>
                <a:ea typeface="Arial"/>
                <a:cs typeface="Arial"/>
                <a:sym typeface="Arial"/>
              </a:rPr>
              <a:t>Select </a:t>
            </a:r>
            <a:r>
              <a:rPr i="1" lang="en" sz="1100">
                <a:solidFill>
                  <a:schemeClr val="dk1"/>
                </a:solidFill>
                <a:latin typeface="Arial"/>
                <a:ea typeface="Arial"/>
                <a:cs typeface="Arial"/>
                <a:sym typeface="Arial"/>
              </a:rPr>
              <a:t>‘I don’t have a driving or trade licence’ </a:t>
            </a:r>
            <a:r>
              <a:rPr lang="en" sz="1100">
                <a:solidFill>
                  <a:schemeClr val="dk1"/>
                </a:solidFill>
                <a:latin typeface="Arial"/>
                <a:ea typeface="Arial"/>
                <a:cs typeface="Arial"/>
                <a:sym typeface="Arial"/>
              </a:rPr>
              <a:t> and start uploading </a:t>
            </a:r>
            <a:br>
              <a:rPr lang="en" sz="1100">
                <a:solidFill>
                  <a:schemeClr val="dk1"/>
                </a:solidFill>
                <a:latin typeface="Arial"/>
                <a:ea typeface="Arial"/>
                <a:cs typeface="Arial"/>
                <a:sym typeface="Arial"/>
              </a:rPr>
            </a:br>
            <a:r>
              <a:rPr lang="en" sz="1100">
                <a:solidFill>
                  <a:schemeClr val="dk1"/>
                </a:solidFill>
                <a:latin typeface="Arial"/>
                <a:ea typeface="Arial"/>
                <a:cs typeface="Arial"/>
                <a:sym typeface="Arial"/>
              </a:rPr>
              <a:t>your docs!</a:t>
            </a:r>
            <a:endParaRPr sz="1100">
              <a:solidFill>
                <a:schemeClr val="dk1"/>
              </a:solidFill>
              <a:latin typeface="Arial"/>
              <a:ea typeface="Arial"/>
              <a:cs typeface="Arial"/>
              <a:sym typeface="Arial"/>
            </a:endParaRPr>
          </a:p>
          <a:p>
            <a:pPr indent="0" lvl="0" marL="0" rtl="0" algn="l">
              <a:lnSpc>
                <a:spcPct val="115000"/>
              </a:lnSpc>
              <a:spcBef>
                <a:spcPts val="0"/>
              </a:spcBef>
              <a:spcAft>
                <a:spcPts val="0"/>
              </a:spcAft>
              <a:buSzPts val="1200"/>
              <a:buNone/>
            </a:pPr>
            <a:r>
              <a:t/>
            </a:r>
            <a:endParaRPr sz="1000">
              <a:solidFill>
                <a:schemeClr val="dk1"/>
              </a:solidFill>
              <a:latin typeface="Arial"/>
              <a:ea typeface="Arial"/>
              <a:cs typeface="Arial"/>
              <a:sym typeface="Arial"/>
            </a:endParaRPr>
          </a:p>
          <a:p>
            <a:pPr indent="0" lvl="0" marL="0" rtl="0" algn="l">
              <a:lnSpc>
                <a:spcPct val="115000"/>
              </a:lnSpc>
              <a:spcBef>
                <a:spcPts val="0"/>
              </a:spcBef>
              <a:spcAft>
                <a:spcPts val="0"/>
              </a:spcAft>
              <a:buSzPts val="1200"/>
              <a:buNone/>
            </a:pPr>
            <a:r>
              <a:t/>
            </a:r>
            <a:endParaRPr sz="1000">
              <a:solidFill>
                <a:schemeClr val="dk1"/>
              </a:solidFill>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b="1">
              <a:solidFill>
                <a:schemeClr val="dk1"/>
              </a:solidFill>
              <a:latin typeface="Arial"/>
              <a:ea typeface="Arial"/>
              <a:cs typeface="Arial"/>
              <a:sym typeface="Arial"/>
            </a:endParaRPr>
          </a:p>
          <a:p>
            <a:pPr indent="0" lvl="0" marL="0" rtl="0" algn="l">
              <a:lnSpc>
                <a:spcPct val="115000"/>
              </a:lnSpc>
              <a:spcBef>
                <a:spcPts val="600"/>
              </a:spcBef>
              <a:spcAft>
                <a:spcPts val="0"/>
              </a:spcAft>
              <a:buSzPts val="1200"/>
              <a:buNone/>
            </a:pPr>
            <a:r>
              <a:t/>
            </a:r>
            <a:endParaRPr>
              <a:solidFill>
                <a:schemeClr val="dk1"/>
              </a:solidFill>
              <a:latin typeface="Arial"/>
              <a:ea typeface="Arial"/>
              <a:cs typeface="Arial"/>
              <a:sym typeface="Arial"/>
            </a:endParaRPr>
          </a:p>
        </p:txBody>
      </p:sp>
      <p:sp>
        <p:nvSpPr>
          <p:cNvPr id="147" name="Google Shape;147;p4"/>
          <p:cNvSpPr/>
          <p:nvPr/>
        </p:nvSpPr>
        <p:spPr>
          <a:xfrm>
            <a:off x="5743900" y="323975"/>
            <a:ext cx="3134100" cy="4339800"/>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F1C232"/>
                </a:solidFill>
                <a:latin typeface="Arial"/>
                <a:ea typeface="Arial"/>
                <a:cs typeface="Arial"/>
                <a:sym typeface="Arial"/>
              </a:rPr>
              <a:t>Personal checklist</a:t>
            </a:r>
            <a:endParaRPr b="1" i="0" sz="1400" u="none" cap="none" strike="noStrike">
              <a:solidFill>
                <a:srgbClr val="F1C23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dk1"/>
                </a:solidFill>
                <a:latin typeface="Arial"/>
                <a:ea typeface="Arial"/>
                <a:cs typeface="Arial"/>
                <a:sym typeface="Arial"/>
              </a:rPr>
              <a:t>Step 1 - Sign up</a:t>
            </a:r>
            <a:endParaRPr b="1"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Download the Uber Driver App</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Sign up via the Uber Driver App</a:t>
            </a:r>
            <a:endParaRPr b="0"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dk1"/>
                </a:solidFill>
                <a:latin typeface="Arial"/>
                <a:ea typeface="Arial"/>
                <a:cs typeface="Arial"/>
                <a:sym typeface="Arial"/>
              </a:rPr>
              <a:t>Step 2 - Documents</a:t>
            </a:r>
            <a:endParaRPr b="0" i="1"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ID document</a:t>
            </a:r>
            <a:endParaRPr b="0" i="0" sz="1100" u="none" cap="none" strike="noStrike">
              <a:solidFill>
                <a:schemeClr val="dk1"/>
              </a:solidFill>
              <a:latin typeface="Arial"/>
              <a:ea typeface="Arial"/>
              <a:cs typeface="Arial"/>
              <a:sym typeface="Arial"/>
            </a:endParaRPr>
          </a:p>
          <a:p>
            <a:pPr indent="-298450" lvl="0" marL="457200" rtl="0" algn="l">
              <a:lnSpc>
                <a:spcPct val="114000"/>
              </a:lnSpc>
              <a:spcBef>
                <a:spcPts val="0"/>
              </a:spcBef>
              <a:spcAft>
                <a:spcPts val="0"/>
              </a:spcAft>
              <a:buClr>
                <a:schemeClr val="dk1"/>
              </a:buClr>
              <a:buSzPts val="1100"/>
              <a:buChar char="❏"/>
            </a:pPr>
            <a:r>
              <a:rPr lang="en" sz="1100">
                <a:solidFill>
                  <a:schemeClr val="dk1"/>
                </a:solidFill>
              </a:rPr>
              <a:t>Polish driving license</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Criminal record document</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Medical and psychological check</a:t>
            </a:r>
            <a:endParaRPr b="0"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1"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dk1"/>
                </a:solidFill>
                <a:latin typeface="Arial"/>
                <a:ea typeface="Arial"/>
                <a:cs typeface="Arial"/>
                <a:sym typeface="Arial"/>
              </a:rPr>
              <a:t>Step 3 - Find a fleet partner</a:t>
            </a:r>
            <a:endParaRPr b="1"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Find a fleet partner with vehicle</a:t>
            </a:r>
            <a:endParaRPr b="0"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dk1"/>
                </a:solidFill>
                <a:latin typeface="Arial"/>
                <a:ea typeface="Arial"/>
                <a:cs typeface="Arial"/>
                <a:sym typeface="Arial"/>
              </a:rPr>
              <a:t>Step 4 - Driver in-person verification (DIPV)</a:t>
            </a:r>
            <a:endParaRPr b="1"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Book an appointment in DIPV office for personal verification</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Bring your documents physically with you</a:t>
            </a:r>
            <a:endParaRPr b="0"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dk1"/>
                </a:solidFill>
                <a:latin typeface="Arial"/>
                <a:ea typeface="Arial"/>
                <a:cs typeface="Arial"/>
                <a:sym typeface="Arial"/>
              </a:rPr>
              <a:t>Step 5 - Upload the rest of your documents &amp; connect with a fleet partner</a:t>
            </a:r>
            <a:endParaRPr b="1"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Upload your documents</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Connect with a fleet partner</a:t>
            </a:r>
            <a:endParaRPr b="1" i="1" sz="1000" u="none" cap="none" strike="noStrike">
              <a:solidFill>
                <a:schemeClr val="dk1"/>
              </a:solidFill>
              <a:latin typeface="Arial"/>
              <a:ea typeface="Arial"/>
              <a:cs typeface="Arial"/>
              <a:sym typeface="Arial"/>
            </a:endParaRPr>
          </a:p>
        </p:txBody>
      </p:sp>
      <p:sp>
        <p:nvSpPr>
          <p:cNvPr id="148" name="Google Shape;148;p4"/>
          <p:cNvSpPr txBox="1"/>
          <p:nvPr/>
        </p:nvSpPr>
        <p:spPr>
          <a:xfrm>
            <a:off x="0" y="0"/>
            <a:ext cx="3000000" cy="330900"/>
          </a:xfrm>
          <a:prstGeom prst="rect">
            <a:avLst/>
          </a:prstGeom>
          <a:noFill/>
          <a:ln>
            <a:noFill/>
          </a:ln>
        </p:spPr>
        <p:txBody>
          <a:bodyPr anchorCtr="0" anchor="t" bIns="91425" lIns="91425" spcFirstLastPara="1" rIns="91425" wrap="square" tIns="91425">
            <a:spAutoFit/>
          </a:bodyPr>
          <a:lstStyle/>
          <a:p>
            <a:pPr indent="0" lvl="0" marL="0" marR="0" rtl="0" algn="l">
              <a:lnSpc>
                <a:spcPct val="95000"/>
              </a:lnSpc>
              <a:spcBef>
                <a:spcPts val="0"/>
              </a:spcBef>
              <a:spcAft>
                <a:spcPts val="0"/>
              </a:spcAft>
              <a:buClr>
                <a:srgbClr val="000000"/>
              </a:buClr>
              <a:buSzPts val="1000"/>
              <a:buFont typeface="Arial"/>
              <a:buNone/>
            </a:pPr>
            <a:r>
              <a:rPr b="1" i="0" lang="en" sz="1000" u="none" cap="none" strike="noStrike">
                <a:solidFill>
                  <a:srgbClr val="F1C232"/>
                </a:solidFill>
                <a:latin typeface="Arial"/>
                <a:ea typeface="Arial"/>
                <a:cs typeface="Arial"/>
                <a:sym typeface="Arial"/>
              </a:rPr>
              <a:t>Drive under a fleet partner</a:t>
            </a:r>
            <a:endParaRPr b="1" i="0" sz="1000" u="none" cap="none" strike="noStrike">
              <a:solidFill>
                <a:srgbClr val="F1C232"/>
              </a:solidFill>
              <a:latin typeface="Arial"/>
              <a:ea typeface="Arial"/>
              <a:cs typeface="Arial"/>
              <a:sym typeface="Arial"/>
            </a:endParaRPr>
          </a:p>
        </p:txBody>
      </p:sp>
      <p:pic>
        <p:nvPicPr>
          <p:cNvPr id="149" name="Google Shape;149;p4"/>
          <p:cNvPicPr preferRelativeResize="0"/>
          <p:nvPr/>
        </p:nvPicPr>
        <p:blipFill rotWithShape="1">
          <a:blip r:embed="rId5">
            <a:alphaModFix/>
          </a:blip>
          <a:srcRect b="0" l="0" r="0" t="0"/>
          <a:stretch/>
        </p:blipFill>
        <p:spPr>
          <a:xfrm>
            <a:off x="8230825" y="460850"/>
            <a:ext cx="453550" cy="453550"/>
          </a:xfrm>
          <a:prstGeom prst="rect">
            <a:avLst/>
          </a:prstGeom>
          <a:noFill/>
          <a:ln>
            <a:noFill/>
          </a:ln>
        </p:spPr>
      </p:pic>
      <p:pic>
        <p:nvPicPr>
          <p:cNvPr id="150" name="Google Shape;150;p4"/>
          <p:cNvPicPr preferRelativeResize="0"/>
          <p:nvPr/>
        </p:nvPicPr>
        <p:blipFill rotWithShape="1">
          <a:blip r:embed="rId6">
            <a:alphaModFix/>
          </a:blip>
          <a:srcRect b="0" l="0" r="0" t="0"/>
          <a:stretch/>
        </p:blipFill>
        <p:spPr>
          <a:xfrm>
            <a:off x="3000000" y="2533375"/>
            <a:ext cx="2472499" cy="219542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5"/>
          <p:cNvSpPr/>
          <p:nvPr/>
        </p:nvSpPr>
        <p:spPr>
          <a:xfrm>
            <a:off x="317825" y="1441675"/>
            <a:ext cx="3952500" cy="30636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en" sz="1000" u="none" cap="none" strike="noStrike">
                <a:solidFill>
                  <a:schemeClr val="dk1"/>
                </a:solidFill>
                <a:latin typeface="Arial"/>
                <a:ea typeface="Arial"/>
                <a:cs typeface="Arial"/>
                <a:sym typeface="Arial"/>
              </a:rPr>
              <a:t> </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chemeClr val="dk1"/>
              </a:buClr>
              <a:buSzPts val="1100"/>
              <a:buFont typeface="Arial"/>
              <a:buNone/>
            </a:pPr>
            <a:r>
              <a:t/>
            </a:r>
            <a:endParaRPr b="0" i="1"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600"/>
              </a:spcAft>
              <a:buClr>
                <a:srgbClr val="000000"/>
              </a:buClr>
              <a:buSzPts val="1000"/>
              <a:buFont typeface="Arial"/>
              <a:buNone/>
            </a:pPr>
            <a:r>
              <a:t/>
            </a:r>
            <a:endParaRPr b="1" i="0" sz="1000" u="none" cap="none" strike="noStrike">
              <a:solidFill>
                <a:srgbClr val="BF9000"/>
              </a:solidFill>
              <a:latin typeface="Arial"/>
              <a:ea typeface="Arial"/>
              <a:cs typeface="Arial"/>
              <a:sym typeface="Arial"/>
            </a:endParaRPr>
          </a:p>
        </p:txBody>
      </p:sp>
      <p:sp>
        <p:nvSpPr>
          <p:cNvPr id="156" name="Google Shape;156;p5"/>
          <p:cNvSpPr txBox="1"/>
          <p:nvPr/>
        </p:nvSpPr>
        <p:spPr>
          <a:xfrm>
            <a:off x="227850" y="297000"/>
            <a:ext cx="4282500" cy="22749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1500"/>
              <a:buFont typeface="Arial"/>
              <a:buNone/>
            </a:pPr>
            <a:r>
              <a:rPr b="1" i="0" lang="en" sz="1500" u="none" cap="none" strike="noStrike">
                <a:solidFill>
                  <a:srgbClr val="F1C232"/>
                </a:solidFill>
                <a:latin typeface="Arial"/>
                <a:ea typeface="Arial"/>
                <a:cs typeface="Arial"/>
                <a:sym typeface="Arial"/>
              </a:rPr>
              <a:t>I </a:t>
            </a:r>
            <a:r>
              <a:rPr b="1" i="0" lang="en" sz="1500" u="none" cap="none" strike="noStrike">
                <a:solidFill>
                  <a:schemeClr val="dk1"/>
                </a:solidFill>
                <a:latin typeface="Arial"/>
                <a:ea typeface="Arial"/>
                <a:cs typeface="Arial"/>
                <a:sym typeface="Arial"/>
              </a:rPr>
              <a:t>Step 2 - Prepare your documents</a:t>
            </a:r>
            <a:endParaRPr b="1" i="0" sz="15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Time to upload all necessary documents to become active as a driver under a fleet partner in Poland. You will need following documents:</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600"/>
              </a:spcAft>
              <a:buClr>
                <a:srgbClr val="000000"/>
              </a:buClr>
              <a:buSzPts val="1000"/>
              <a:buFont typeface="Arial"/>
              <a:buNone/>
            </a:pPr>
            <a:r>
              <a:rPr b="0" i="0" lang="en" sz="1000" u="none" cap="none" strike="noStrike">
                <a:solidFill>
                  <a:schemeClr val="dk1"/>
                </a:solidFill>
                <a:latin typeface="Arial"/>
                <a:ea typeface="Arial"/>
                <a:cs typeface="Arial"/>
                <a:sym typeface="Arial"/>
              </a:rPr>
              <a:t>- ID document/Passport/Residence permit (with the note ‘Access to the labour market’)</a:t>
            </a:r>
            <a:br>
              <a:rPr b="0" i="0" lang="en" sz="1000" u="none" cap="none" strike="noStrike">
                <a:solidFill>
                  <a:schemeClr val="dk1"/>
                </a:solidFill>
                <a:latin typeface="Arial"/>
                <a:ea typeface="Arial"/>
                <a:cs typeface="Arial"/>
                <a:sym typeface="Arial"/>
              </a:rPr>
            </a:br>
            <a:r>
              <a:rPr b="0" i="0" lang="en" sz="1000" u="none" cap="none" strike="noStrike">
                <a:solidFill>
                  <a:schemeClr val="dk1"/>
                </a:solidFill>
                <a:latin typeface="Arial"/>
                <a:ea typeface="Arial"/>
                <a:cs typeface="Arial"/>
                <a:sym typeface="Arial"/>
              </a:rPr>
              <a:t>- </a:t>
            </a:r>
            <a:r>
              <a:rPr lang="en" sz="1000">
                <a:solidFill>
                  <a:schemeClr val="dk1"/>
                </a:solidFill>
              </a:rPr>
              <a:t>Polish driving license</a:t>
            </a:r>
            <a:r>
              <a:rPr b="0" i="0" lang="en" sz="1000" u="none" cap="none" strike="noStrike">
                <a:solidFill>
                  <a:schemeClr val="dk1"/>
                </a:solidFill>
                <a:latin typeface="Arial"/>
                <a:ea typeface="Arial"/>
                <a:cs typeface="Arial"/>
                <a:sym typeface="Arial"/>
              </a:rPr>
              <a:t> in this </a:t>
            </a:r>
            <a:r>
              <a:rPr b="0" i="0" lang="en" sz="1000" u="sng" cap="none" strike="noStrike">
                <a:solidFill>
                  <a:schemeClr val="hlink"/>
                </a:solidFill>
                <a:latin typeface="Arial"/>
                <a:ea typeface="Arial"/>
                <a:cs typeface="Arial"/>
                <a:sym typeface="Arial"/>
                <a:hlinkClick r:id="rId3"/>
              </a:rPr>
              <a:t>blog</a:t>
            </a:r>
            <a:r>
              <a:rPr b="0" i="0" lang="en" sz="1000" u="none" cap="none" strike="noStrike">
                <a:solidFill>
                  <a:schemeClr val="dk1"/>
                </a:solidFill>
                <a:latin typeface="Arial"/>
                <a:ea typeface="Arial"/>
                <a:cs typeface="Arial"/>
                <a:sym typeface="Arial"/>
              </a:rPr>
              <a:t>  you can find information how you can change your driver license </a:t>
            </a:r>
            <a:br>
              <a:rPr b="0" i="0" lang="en" sz="1000" u="none" cap="none" strike="noStrike">
                <a:solidFill>
                  <a:schemeClr val="dk1"/>
                </a:solidFill>
                <a:latin typeface="Arial"/>
                <a:ea typeface="Arial"/>
                <a:cs typeface="Arial"/>
                <a:sym typeface="Arial"/>
              </a:rPr>
            </a:br>
            <a:r>
              <a:rPr b="0" i="0" lang="en" sz="1000" u="none" cap="none" strike="noStrike">
                <a:solidFill>
                  <a:schemeClr val="dk1"/>
                </a:solidFill>
                <a:latin typeface="Arial"/>
                <a:ea typeface="Arial"/>
                <a:cs typeface="Arial"/>
                <a:sym typeface="Arial"/>
              </a:rPr>
              <a:t>- Criminal record document (issued no longer than 30 days before you come for verification)</a:t>
            </a:r>
            <a:br>
              <a:rPr b="0" i="0" lang="en" sz="1000" u="none" cap="none" strike="noStrike">
                <a:solidFill>
                  <a:schemeClr val="dk1"/>
                </a:solidFill>
                <a:latin typeface="Arial"/>
                <a:ea typeface="Arial"/>
                <a:cs typeface="Arial"/>
                <a:sym typeface="Arial"/>
              </a:rPr>
            </a:br>
            <a:r>
              <a:rPr b="0" i="0" lang="en" sz="1000" u="none" cap="none" strike="noStrike">
                <a:solidFill>
                  <a:schemeClr val="dk1"/>
                </a:solidFill>
                <a:latin typeface="Arial"/>
                <a:ea typeface="Arial"/>
                <a:cs typeface="Arial"/>
                <a:sym typeface="Arial"/>
              </a:rPr>
              <a:t>- Medical and psychological checks</a:t>
            </a:r>
            <a:endParaRPr b="0" i="1" sz="1000" u="none" cap="none" strike="noStrike">
              <a:solidFill>
                <a:schemeClr val="dk1"/>
              </a:solidFill>
              <a:latin typeface="Arial"/>
              <a:ea typeface="Arial"/>
              <a:cs typeface="Arial"/>
              <a:sym typeface="Arial"/>
            </a:endParaRPr>
          </a:p>
        </p:txBody>
      </p:sp>
      <p:sp>
        <p:nvSpPr>
          <p:cNvPr id="157" name="Google Shape;157;p5"/>
          <p:cNvSpPr txBox="1"/>
          <p:nvPr/>
        </p:nvSpPr>
        <p:spPr>
          <a:xfrm>
            <a:off x="4692750" y="297000"/>
            <a:ext cx="4282500" cy="2416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1" i="0" lang="en" sz="1500" u="none" cap="none" strike="noStrike">
                <a:solidFill>
                  <a:srgbClr val="F1C232"/>
                </a:solidFill>
                <a:latin typeface="Arial"/>
                <a:ea typeface="Arial"/>
                <a:cs typeface="Arial"/>
                <a:sym typeface="Arial"/>
              </a:rPr>
              <a:t>I </a:t>
            </a:r>
            <a:r>
              <a:rPr b="1" i="0" lang="en" sz="1500" u="none" cap="none" strike="noStrike">
                <a:solidFill>
                  <a:schemeClr val="dk1"/>
                </a:solidFill>
                <a:latin typeface="Arial"/>
                <a:ea typeface="Arial"/>
                <a:cs typeface="Arial"/>
                <a:sym typeface="Arial"/>
              </a:rPr>
              <a:t>Step 3 - Find a fleet partner</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To be able to drive via the Uber platform, you need a fleet partner with a valid taxi license.</a:t>
            </a:r>
            <a:br>
              <a:rPr b="0" i="0" lang="en" sz="1000" u="none" cap="none" strike="noStrike">
                <a:solidFill>
                  <a:schemeClr val="dk1"/>
                </a:solidFill>
                <a:latin typeface="Arial"/>
                <a:ea typeface="Arial"/>
                <a:cs typeface="Arial"/>
                <a:sym typeface="Arial"/>
              </a:rPr>
            </a:b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1" i="0" lang="en" sz="1000" u="none" cap="none" strike="noStrike">
                <a:solidFill>
                  <a:schemeClr val="dk1"/>
                </a:solidFill>
                <a:latin typeface="Arial"/>
                <a:ea typeface="Arial"/>
                <a:cs typeface="Arial"/>
                <a:sym typeface="Arial"/>
              </a:rPr>
              <a:t>Find a fleet partner</a:t>
            </a:r>
            <a:endParaRPr b="1"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You may already know a fleet partner that you would like to join. Not yet? Via this </a:t>
            </a:r>
            <a:r>
              <a:rPr b="0" i="0" lang="en" sz="1000" u="sng" cap="none" strike="noStrike">
                <a:solidFill>
                  <a:schemeClr val="hlink"/>
                </a:solidFill>
                <a:latin typeface="Arial"/>
                <a:ea typeface="Arial"/>
                <a:cs typeface="Arial"/>
                <a:sym typeface="Arial"/>
                <a:hlinkClick r:id="rId4"/>
              </a:rPr>
              <a:t>link</a:t>
            </a:r>
            <a:r>
              <a:rPr b="0" i="0" lang="en" sz="1000" u="none" cap="none" strike="noStrike">
                <a:solidFill>
                  <a:schemeClr val="dk1"/>
                </a:solidFill>
                <a:latin typeface="Arial"/>
                <a:ea typeface="Arial"/>
                <a:cs typeface="Arial"/>
                <a:sym typeface="Arial"/>
              </a:rPr>
              <a:t> you will find an overview of the fleet partners that have indicated to Uber that they are still looking for new drivers</a:t>
            </a:r>
            <a:br>
              <a:rPr b="0" i="0" lang="en" sz="1000" u="none" cap="none" strike="noStrike">
                <a:solidFill>
                  <a:schemeClr val="dk1"/>
                </a:solidFill>
                <a:latin typeface="Arial"/>
                <a:ea typeface="Arial"/>
                <a:cs typeface="Arial"/>
                <a:sym typeface="Arial"/>
              </a:rPr>
            </a:b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600"/>
              </a:spcAft>
              <a:buClr>
                <a:srgbClr val="000000"/>
              </a:buClr>
              <a:buSzPts val="1000"/>
              <a:buFont typeface="Arial"/>
              <a:buNone/>
            </a:pPr>
            <a:r>
              <a:rPr b="0" i="1" lang="en" sz="1000" u="none" cap="none" strike="noStrike">
                <a:solidFill>
                  <a:schemeClr val="dk1"/>
                </a:solidFill>
                <a:latin typeface="Arial"/>
                <a:ea typeface="Arial"/>
                <a:cs typeface="Arial"/>
                <a:sym typeface="Arial"/>
              </a:rPr>
              <a:t>Please note: Only once you uploaded all your documents and completed the personal verification, you can link your account to a fleet partner (see step 5).</a:t>
            </a:r>
            <a:endParaRPr b="0" i="1" sz="1000" u="none" cap="none" strike="noStrike">
              <a:solidFill>
                <a:srgbClr val="333333"/>
              </a:solidFill>
              <a:highlight>
                <a:schemeClr val="lt1"/>
              </a:highlight>
              <a:latin typeface="Arial"/>
              <a:ea typeface="Arial"/>
              <a:cs typeface="Arial"/>
              <a:sym typeface="Arial"/>
            </a:endParaRPr>
          </a:p>
        </p:txBody>
      </p:sp>
      <p:sp>
        <p:nvSpPr>
          <p:cNvPr id="158" name="Google Shape;158;p5"/>
          <p:cNvSpPr txBox="1"/>
          <p:nvPr/>
        </p:nvSpPr>
        <p:spPr>
          <a:xfrm>
            <a:off x="4692750" y="2955025"/>
            <a:ext cx="3577500" cy="1954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1" i="0" lang="en" sz="1500" u="none" cap="none" strike="noStrike">
                <a:solidFill>
                  <a:srgbClr val="F1C232"/>
                </a:solidFill>
                <a:latin typeface="Arial"/>
                <a:ea typeface="Arial"/>
                <a:cs typeface="Arial"/>
                <a:sym typeface="Arial"/>
              </a:rPr>
              <a:t>I </a:t>
            </a:r>
            <a:r>
              <a:rPr b="1" i="0" lang="en" sz="1500" u="none" cap="none" strike="noStrike">
                <a:solidFill>
                  <a:schemeClr val="dk1"/>
                </a:solidFill>
                <a:latin typeface="Arial"/>
                <a:ea typeface="Arial"/>
                <a:cs typeface="Arial"/>
                <a:sym typeface="Arial"/>
              </a:rPr>
              <a:t>Step 4 - Driver in person verification</a:t>
            </a:r>
            <a:br>
              <a:rPr b="1" i="0" lang="en" sz="1500" u="none" cap="none" strike="noStrike">
                <a:solidFill>
                  <a:schemeClr val="dk1"/>
                </a:solidFill>
                <a:latin typeface="Arial"/>
                <a:ea typeface="Arial"/>
                <a:cs typeface="Arial"/>
                <a:sym typeface="Arial"/>
              </a:rPr>
            </a:br>
            <a:r>
              <a:rPr b="0" i="0" lang="en" sz="1000" u="none" cap="none" strike="noStrike">
                <a:solidFill>
                  <a:schemeClr val="dk1"/>
                </a:solidFill>
                <a:latin typeface="Arial"/>
                <a:ea typeface="Arial"/>
                <a:cs typeface="Arial"/>
                <a:sym typeface="Arial"/>
              </a:rPr>
              <a:t>Finished all the steps above? Time for your personal verification.</a:t>
            </a:r>
            <a:br>
              <a:rPr b="0" i="0" lang="en" sz="1000" u="none" cap="none" strike="noStrike">
                <a:solidFill>
                  <a:schemeClr val="dk1"/>
                </a:solidFill>
                <a:latin typeface="Arial"/>
                <a:ea typeface="Arial"/>
                <a:cs typeface="Arial"/>
                <a:sym typeface="Arial"/>
              </a:rPr>
            </a:br>
            <a:r>
              <a:rPr b="0" i="0" lang="en" sz="1000" u="none" cap="none" strike="noStrike">
                <a:solidFill>
                  <a:schemeClr val="dk1"/>
                </a:solidFill>
                <a:latin typeface="Arial"/>
                <a:ea typeface="Arial"/>
                <a:cs typeface="Arial"/>
                <a:sym typeface="Arial"/>
              </a:rPr>
              <a:t>Book an appointment via App or </a:t>
            </a:r>
            <a:r>
              <a:rPr b="0" i="0" lang="en" sz="1000" u="sng" cap="none" strike="noStrike">
                <a:solidFill>
                  <a:schemeClr val="hlink"/>
                </a:solidFill>
                <a:latin typeface="Arial"/>
                <a:ea typeface="Arial"/>
                <a:cs typeface="Arial"/>
                <a:sym typeface="Arial"/>
                <a:hlinkClick r:id="rId5"/>
              </a:rPr>
              <a:t>website </a:t>
            </a:r>
            <a:r>
              <a:rPr b="0" i="0" lang="en" sz="1000" u="none" cap="none" strike="noStrike">
                <a:solidFill>
                  <a:schemeClr val="dk1"/>
                </a:solidFill>
                <a:latin typeface="Arial"/>
                <a:ea typeface="Arial"/>
                <a:cs typeface="Arial"/>
                <a:sym typeface="Arial"/>
              </a:rPr>
              <a:t>and go to the verification office with your physical ID document, driver’s license and criminal record document all physically(issued no longer than 30 days before you come for verification). </a:t>
            </a:r>
            <a:br>
              <a:rPr b="0" i="0" lang="en" sz="1000" u="none" cap="none" strike="noStrike">
                <a:solidFill>
                  <a:schemeClr val="dk1"/>
                </a:solidFill>
                <a:latin typeface="Arial"/>
                <a:ea typeface="Arial"/>
                <a:cs typeface="Arial"/>
                <a:sym typeface="Arial"/>
              </a:rPr>
            </a:br>
            <a:r>
              <a:rPr b="0" i="0" lang="en" sz="1000" u="none" cap="none" strike="noStrike">
                <a:solidFill>
                  <a:schemeClr val="dk1"/>
                </a:solidFill>
                <a:latin typeface="Arial"/>
                <a:ea typeface="Arial"/>
                <a:cs typeface="Arial"/>
                <a:sym typeface="Arial"/>
              </a:rPr>
              <a:t>During the verification, our agents will make you a profile picture on special Uber’s background.</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600"/>
              </a:spcAft>
              <a:buClr>
                <a:srgbClr val="000000"/>
              </a:buClr>
              <a:buSzPts val="1000"/>
              <a:buFont typeface="Arial"/>
              <a:buNone/>
            </a:pPr>
            <a:r>
              <a:rPr b="0" i="0" lang="en" sz="1000" u="none" cap="none" strike="noStrike">
                <a:solidFill>
                  <a:schemeClr val="dk1"/>
                </a:solidFill>
                <a:latin typeface="Arial"/>
                <a:ea typeface="Arial"/>
                <a:cs typeface="Arial"/>
                <a:sym typeface="Arial"/>
              </a:rPr>
              <a:t>After your successful verification you are ready to take step 5</a:t>
            </a:r>
            <a:endParaRPr b="0" i="0" sz="1000" u="none" cap="none" strike="noStrike">
              <a:solidFill>
                <a:schemeClr val="dk1"/>
              </a:solidFill>
              <a:latin typeface="Arial"/>
              <a:ea typeface="Arial"/>
              <a:cs typeface="Arial"/>
              <a:sym typeface="Arial"/>
            </a:endParaRPr>
          </a:p>
        </p:txBody>
      </p:sp>
      <p:sp>
        <p:nvSpPr>
          <p:cNvPr id="159" name="Google Shape;159;p5"/>
          <p:cNvSpPr txBox="1"/>
          <p:nvPr/>
        </p:nvSpPr>
        <p:spPr>
          <a:xfrm>
            <a:off x="0" y="0"/>
            <a:ext cx="3000000" cy="330900"/>
          </a:xfrm>
          <a:prstGeom prst="rect">
            <a:avLst/>
          </a:prstGeom>
          <a:noFill/>
          <a:ln>
            <a:noFill/>
          </a:ln>
        </p:spPr>
        <p:txBody>
          <a:bodyPr anchorCtr="0" anchor="t" bIns="91425" lIns="91425" spcFirstLastPara="1" rIns="91425" wrap="square" tIns="91425">
            <a:spAutoFit/>
          </a:bodyPr>
          <a:lstStyle/>
          <a:p>
            <a:pPr indent="0" lvl="0" marL="0" marR="0" rtl="0" algn="l">
              <a:lnSpc>
                <a:spcPct val="95000"/>
              </a:lnSpc>
              <a:spcBef>
                <a:spcPts val="0"/>
              </a:spcBef>
              <a:spcAft>
                <a:spcPts val="0"/>
              </a:spcAft>
              <a:buClr>
                <a:srgbClr val="000000"/>
              </a:buClr>
              <a:buSzPts val="1000"/>
              <a:buFont typeface="Arial"/>
              <a:buNone/>
            </a:pPr>
            <a:r>
              <a:rPr b="1" i="0" lang="en" sz="1000" u="none" cap="none" strike="noStrike">
                <a:solidFill>
                  <a:srgbClr val="F1C232"/>
                </a:solidFill>
                <a:latin typeface="Arial"/>
                <a:ea typeface="Arial"/>
                <a:cs typeface="Arial"/>
                <a:sym typeface="Arial"/>
              </a:rPr>
              <a:t>Drive under a fleet partner</a:t>
            </a:r>
            <a:endParaRPr b="1" i="0" sz="1000" u="none" cap="none" strike="noStrike">
              <a:solidFill>
                <a:srgbClr val="F1C232"/>
              </a:solidFill>
              <a:latin typeface="Arial"/>
              <a:ea typeface="Arial"/>
              <a:cs typeface="Arial"/>
              <a:sym typeface="Arial"/>
            </a:endParaRPr>
          </a:p>
        </p:txBody>
      </p:sp>
      <p:sp>
        <p:nvSpPr>
          <p:cNvPr id="160" name="Google Shape;160;p5"/>
          <p:cNvSpPr txBox="1"/>
          <p:nvPr/>
        </p:nvSpPr>
        <p:spPr>
          <a:xfrm>
            <a:off x="6144000" y="4804800"/>
            <a:ext cx="3000000" cy="338700"/>
          </a:xfrm>
          <a:prstGeom prst="rect">
            <a:avLst/>
          </a:prstGeom>
          <a:noFill/>
          <a:ln>
            <a:noFill/>
          </a:ln>
        </p:spPr>
        <p:txBody>
          <a:bodyPr anchorCtr="0" anchor="t" bIns="91425" lIns="91425" spcFirstLastPara="1" rIns="91425" wrap="square" tIns="91425">
            <a:spAutoFit/>
          </a:bodyPr>
          <a:lstStyle/>
          <a:p>
            <a:pPr indent="0" lvl="0" marL="0" marR="0" rtl="0" algn="r">
              <a:lnSpc>
                <a:spcPct val="115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Issues? Contact </a:t>
            </a:r>
            <a:r>
              <a:rPr b="0" i="0" lang="en" sz="1000" u="sng" cap="none" strike="noStrike">
                <a:solidFill>
                  <a:schemeClr val="accent5"/>
                </a:solidFill>
                <a:latin typeface="Arial"/>
                <a:ea typeface="Arial"/>
                <a:cs typeface="Arial"/>
                <a:sym typeface="Arial"/>
                <a:hlinkClick r:id="rId6">
                  <a:extLst>
                    <a:ext uri="{A12FA001-AC4F-418D-AE19-62706E023703}">
                      <ahyp:hlinkClr val="tx"/>
                    </a:ext>
                  </a:extLst>
                </a:hlinkClick>
              </a:rPr>
              <a:t>support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6"/>
          <p:cNvSpPr txBox="1"/>
          <p:nvPr/>
        </p:nvSpPr>
        <p:spPr>
          <a:xfrm>
            <a:off x="227850" y="566650"/>
            <a:ext cx="5297100" cy="4675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1" i="0" lang="en" sz="1500" u="none" cap="none" strike="noStrike">
                <a:solidFill>
                  <a:srgbClr val="F1C232"/>
                </a:solidFill>
                <a:latin typeface="Arial"/>
                <a:ea typeface="Arial"/>
                <a:cs typeface="Arial"/>
                <a:sym typeface="Arial"/>
              </a:rPr>
              <a:t>I </a:t>
            </a:r>
            <a:r>
              <a:rPr b="1" i="0" lang="en" sz="1500" u="none" cap="none" strike="noStrike">
                <a:solidFill>
                  <a:schemeClr val="dk1"/>
                </a:solidFill>
                <a:latin typeface="Arial"/>
                <a:ea typeface="Arial"/>
                <a:cs typeface="Arial"/>
                <a:sym typeface="Arial"/>
              </a:rPr>
              <a:t>Step 5 - Upload your documents &amp; Connect with a fleet partner</a:t>
            </a:r>
            <a:endParaRPr b="1" i="0" sz="15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If you haven’t done it before it is time to upload your documents via your Uber profile via the Uber Driver App or on your computer. In your Uber Driver App you can find an overview of your documents with instructions on how to upload them.</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In case you didn’t already do so, upload the following documents to complete your profile:</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60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ID document/Passport/Residence permit (with the note ‘Access to the labour market’)</a:t>
            </a:r>
            <a:endParaRPr b="0" i="0" sz="1000" u="none" cap="none" strike="noStrike">
              <a:solidFill>
                <a:schemeClr val="dk1"/>
              </a:solidFill>
              <a:latin typeface="Arial"/>
              <a:ea typeface="Arial"/>
              <a:cs typeface="Arial"/>
              <a:sym typeface="Arial"/>
            </a:endParaRPr>
          </a:p>
          <a:p>
            <a:pPr indent="-292100" lvl="0" marL="457200" marR="0" rtl="0" algn="l">
              <a:lnSpc>
                <a:spcPct val="114000"/>
              </a:lnSpc>
              <a:spcBef>
                <a:spcPts val="0"/>
              </a:spcBef>
              <a:spcAft>
                <a:spcPts val="0"/>
              </a:spcAft>
              <a:buClr>
                <a:schemeClr val="dk1"/>
              </a:buClr>
              <a:buSzPts val="1000"/>
              <a:buFont typeface="Arial"/>
              <a:buChar char="❏"/>
            </a:pPr>
            <a:r>
              <a:rPr lang="en" sz="1000">
                <a:solidFill>
                  <a:schemeClr val="dk1"/>
                </a:solidFill>
              </a:rPr>
              <a:t>Polish driving license </a:t>
            </a:r>
            <a:r>
              <a:rPr b="0" i="0" lang="en" sz="1000" u="none" cap="none" strike="noStrike">
                <a:solidFill>
                  <a:schemeClr val="dk1"/>
                </a:solidFill>
                <a:latin typeface="Arial"/>
                <a:ea typeface="Arial"/>
                <a:cs typeface="Arial"/>
                <a:sym typeface="Arial"/>
              </a:rPr>
              <a:t>in this </a:t>
            </a:r>
            <a:r>
              <a:rPr b="0" i="0" lang="en" sz="1000" u="sng" cap="none" strike="noStrike">
                <a:solidFill>
                  <a:schemeClr val="accent5"/>
                </a:solidFill>
                <a:latin typeface="Arial"/>
                <a:ea typeface="Arial"/>
                <a:cs typeface="Arial"/>
                <a:sym typeface="Arial"/>
                <a:hlinkClick r:id="rId3">
                  <a:extLst>
                    <a:ext uri="{A12FA001-AC4F-418D-AE19-62706E023703}">
                      <ahyp:hlinkClr val="tx"/>
                    </a:ext>
                  </a:extLst>
                </a:hlinkClick>
              </a:rPr>
              <a:t>blog</a:t>
            </a:r>
            <a:r>
              <a:rPr b="0" i="0" lang="en" sz="1000" u="none" cap="none" strike="noStrike">
                <a:solidFill>
                  <a:schemeClr val="dk1"/>
                </a:solidFill>
                <a:latin typeface="Arial"/>
                <a:ea typeface="Arial"/>
                <a:cs typeface="Arial"/>
                <a:sym typeface="Arial"/>
              </a:rPr>
              <a:t>  you can find information how you can change your driver license </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Criminal record document</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Medical check</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Psychological check</a:t>
            </a:r>
            <a:br>
              <a:rPr b="0" i="0" lang="en" sz="1000" u="none" cap="none" strike="noStrike">
                <a:solidFill>
                  <a:schemeClr val="dk1"/>
                </a:solidFill>
                <a:latin typeface="Arial"/>
                <a:ea typeface="Arial"/>
                <a:cs typeface="Arial"/>
                <a:sym typeface="Arial"/>
              </a:rPr>
            </a:br>
            <a:endParaRPr b="0" i="0" sz="1000" u="none" cap="none" strike="noStrike">
              <a:solidFill>
                <a:schemeClr val="dk1"/>
              </a:solidFill>
              <a:latin typeface="Arial"/>
              <a:ea typeface="Arial"/>
              <a:cs typeface="Arial"/>
              <a:sym typeface="Arial"/>
            </a:endParaRPr>
          </a:p>
          <a:p>
            <a:pPr indent="-298450" lvl="0" marL="457200" marR="0" rtl="0" algn="l">
              <a:lnSpc>
                <a:spcPct val="114000"/>
              </a:lnSpc>
              <a:spcBef>
                <a:spcPts val="0"/>
              </a:spcBef>
              <a:spcAft>
                <a:spcPts val="0"/>
              </a:spcAft>
              <a:buClr>
                <a:srgbClr val="6AA84F"/>
              </a:buClr>
              <a:buSzPts val="1100"/>
              <a:buFont typeface="Arial"/>
              <a:buChar char="✓"/>
            </a:pPr>
            <a:r>
              <a:rPr b="0" i="0" lang="en" sz="1000" u="none" cap="none" strike="noStrike">
                <a:solidFill>
                  <a:schemeClr val="dk1"/>
                </a:solidFill>
                <a:latin typeface="Arial"/>
                <a:ea typeface="Arial"/>
                <a:cs typeface="Arial"/>
                <a:sym typeface="Arial"/>
              </a:rPr>
              <a:t>Complete the virtual info session via the Uber Driver App so you know exactly how the Uber Driver App works</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1" i="0" lang="en" sz="1000" u="none" cap="none" strike="noStrike">
                <a:solidFill>
                  <a:schemeClr val="dk1"/>
                </a:solidFill>
                <a:latin typeface="Arial"/>
                <a:ea typeface="Arial"/>
                <a:cs typeface="Arial"/>
                <a:sym typeface="Arial"/>
              </a:rPr>
              <a:t>Link your account to a fleet partner</a:t>
            </a:r>
            <a:endParaRPr b="1" i="0" sz="1000" u="none" cap="none" strike="noStrike">
              <a:solidFill>
                <a:schemeClr val="dk1"/>
              </a:solidFill>
              <a:latin typeface="Arial"/>
              <a:ea typeface="Arial"/>
              <a:cs typeface="Arial"/>
              <a:sym typeface="Arial"/>
            </a:endParaRPr>
          </a:p>
          <a:p>
            <a:pPr indent="-292100" lvl="0" marL="457200" marR="0" rtl="0" algn="l">
              <a:lnSpc>
                <a:spcPct val="100000"/>
              </a:lnSpc>
              <a:spcBef>
                <a:spcPts val="60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Provide your email address and telephone number to your new fleet partner</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Your fleet partner adds your data to their Uber Supplier Portal dashboard</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Confirm your connection via the Uber Driver App</a:t>
            </a:r>
            <a:br>
              <a:rPr b="0" i="0" lang="en" sz="1000" u="none" cap="none" strike="noStrike">
                <a:solidFill>
                  <a:schemeClr val="dk1"/>
                </a:solidFill>
                <a:latin typeface="Arial"/>
                <a:ea typeface="Arial"/>
                <a:cs typeface="Arial"/>
                <a:sym typeface="Arial"/>
              </a:rPr>
            </a:b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Everything completed? Connected to a fleet partner?</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600"/>
              </a:spcAft>
              <a:buClr>
                <a:srgbClr val="000000"/>
              </a:buClr>
              <a:buSzPts val="1000"/>
              <a:buFont typeface="Arial"/>
              <a:buNone/>
            </a:pPr>
            <a:r>
              <a:rPr b="0" i="1" lang="en" sz="1000" u="none" cap="none" strike="noStrike">
                <a:solidFill>
                  <a:schemeClr val="dk1"/>
                </a:solidFill>
                <a:latin typeface="Arial"/>
                <a:ea typeface="Arial"/>
                <a:cs typeface="Arial"/>
                <a:sym typeface="Arial"/>
              </a:rPr>
              <a:t>Please note: It takes a maximum of 48 hours to fully check your account and activate, so you can start taking trips.</a:t>
            </a:r>
            <a:endParaRPr b="0" i="1" sz="1000" u="none" cap="none" strike="noStrike">
              <a:solidFill>
                <a:schemeClr val="dk1"/>
              </a:solidFill>
              <a:latin typeface="Arial"/>
              <a:ea typeface="Arial"/>
              <a:cs typeface="Arial"/>
              <a:sym typeface="Arial"/>
            </a:endParaRPr>
          </a:p>
        </p:txBody>
      </p:sp>
      <p:sp>
        <p:nvSpPr>
          <p:cNvPr id="166" name="Google Shape;166;p6"/>
          <p:cNvSpPr txBox="1"/>
          <p:nvPr/>
        </p:nvSpPr>
        <p:spPr>
          <a:xfrm>
            <a:off x="5807400" y="666125"/>
            <a:ext cx="3000000" cy="22950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1500"/>
              <a:buFont typeface="Arial"/>
              <a:buNone/>
            </a:pPr>
            <a:r>
              <a:rPr b="1" i="0" lang="en" sz="1500" u="none" cap="none" strike="noStrike">
                <a:solidFill>
                  <a:srgbClr val="F1C232"/>
                </a:solidFill>
                <a:latin typeface="Arial"/>
                <a:ea typeface="Arial"/>
                <a:cs typeface="Arial"/>
                <a:sym typeface="Arial"/>
              </a:rPr>
              <a:t>I </a:t>
            </a:r>
            <a:r>
              <a:rPr b="1" i="0" lang="en" sz="1500" u="none" cap="none" strike="noStrike">
                <a:solidFill>
                  <a:schemeClr val="dk1"/>
                </a:solidFill>
                <a:latin typeface="Arial"/>
                <a:ea typeface="Arial"/>
                <a:cs typeface="Arial"/>
                <a:sym typeface="Arial"/>
              </a:rPr>
              <a:t>Step 6 - Complete your first trip</a:t>
            </a:r>
            <a:endParaRPr b="1" i="0" sz="15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If everything has been received and checked, your account will be automatically activated.</a:t>
            </a:r>
            <a:br>
              <a:rPr b="0" i="0" lang="en" sz="1000" u="none" cap="none" strike="noStrike">
                <a:solidFill>
                  <a:schemeClr val="dk1"/>
                </a:solidFill>
                <a:latin typeface="Arial"/>
                <a:ea typeface="Arial"/>
                <a:cs typeface="Arial"/>
                <a:sym typeface="Arial"/>
              </a:rPr>
            </a:b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1" i="0" lang="en" sz="1000" u="none" cap="none" strike="noStrike">
                <a:solidFill>
                  <a:schemeClr val="dk1"/>
                </a:solidFill>
                <a:latin typeface="Arial"/>
                <a:ea typeface="Arial"/>
                <a:cs typeface="Arial"/>
                <a:sym typeface="Arial"/>
              </a:rPr>
              <a:t>YES! Welcome to the Uber Driver App - we can't wait to see you on the road!</a:t>
            </a:r>
            <a:r>
              <a:rPr b="1" i="0" lang="en" sz="1200" u="none" cap="none" strike="noStrike">
                <a:solidFill>
                  <a:schemeClr val="dk1"/>
                </a:solidFill>
                <a:latin typeface="Arial"/>
                <a:ea typeface="Arial"/>
                <a:cs typeface="Arial"/>
                <a:sym typeface="Arial"/>
              </a:rPr>
              <a:t> </a:t>
            </a:r>
            <a:r>
              <a:rPr b="0" i="0" lang="en" sz="1200" u="none" cap="none" strike="noStrike">
                <a:solidFill>
                  <a:schemeClr val="dk1"/>
                </a:solidFill>
                <a:latin typeface="Arial"/>
                <a:ea typeface="Arial"/>
                <a:cs typeface="Arial"/>
                <a:sym typeface="Arial"/>
              </a:rPr>
              <a:t>🚗</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60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sp>
        <p:nvSpPr>
          <p:cNvPr id="167" name="Google Shape;167;p6"/>
          <p:cNvSpPr txBox="1"/>
          <p:nvPr/>
        </p:nvSpPr>
        <p:spPr>
          <a:xfrm>
            <a:off x="227850" y="250625"/>
            <a:ext cx="4912500" cy="415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600"/>
              </a:spcAft>
              <a:buClr>
                <a:srgbClr val="000000"/>
              </a:buClr>
              <a:buSzPts val="1500"/>
              <a:buFont typeface="Arial"/>
              <a:buNone/>
            </a:pPr>
            <a:r>
              <a:rPr b="1" i="0" lang="en" sz="1500" u="none" cap="none" strike="noStrike">
                <a:solidFill>
                  <a:schemeClr val="dk1"/>
                </a:solidFill>
                <a:latin typeface="Arial"/>
                <a:ea typeface="Arial"/>
                <a:cs typeface="Arial"/>
                <a:sym typeface="Arial"/>
              </a:rPr>
              <a:t>You’re almost there… final steps</a:t>
            </a:r>
            <a:endParaRPr b="1" i="0" sz="1200" u="none" cap="none" strike="noStrike">
              <a:solidFill>
                <a:schemeClr val="dk1"/>
              </a:solidFill>
              <a:latin typeface="Arial"/>
              <a:ea typeface="Arial"/>
              <a:cs typeface="Arial"/>
              <a:sym typeface="Arial"/>
            </a:endParaRPr>
          </a:p>
        </p:txBody>
      </p:sp>
      <p:sp>
        <p:nvSpPr>
          <p:cNvPr id="168" name="Google Shape;168;p6"/>
          <p:cNvSpPr txBox="1"/>
          <p:nvPr/>
        </p:nvSpPr>
        <p:spPr>
          <a:xfrm>
            <a:off x="0" y="0"/>
            <a:ext cx="3000000" cy="330900"/>
          </a:xfrm>
          <a:prstGeom prst="rect">
            <a:avLst/>
          </a:prstGeom>
          <a:noFill/>
          <a:ln>
            <a:noFill/>
          </a:ln>
        </p:spPr>
        <p:txBody>
          <a:bodyPr anchorCtr="0" anchor="t" bIns="91425" lIns="91425" spcFirstLastPara="1" rIns="91425" wrap="square" tIns="91425">
            <a:spAutoFit/>
          </a:bodyPr>
          <a:lstStyle/>
          <a:p>
            <a:pPr indent="0" lvl="0" marL="0" marR="0" rtl="0" algn="l">
              <a:lnSpc>
                <a:spcPct val="95000"/>
              </a:lnSpc>
              <a:spcBef>
                <a:spcPts val="0"/>
              </a:spcBef>
              <a:spcAft>
                <a:spcPts val="0"/>
              </a:spcAft>
              <a:buClr>
                <a:srgbClr val="000000"/>
              </a:buClr>
              <a:buSzPts val="1000"/>
              <a:buFont typeface="Arial"/>
              <a:buNone/>
            </a:pPr>
            <a:r>
              <a:rPr b="1" i="0" lang="en" sz="1000" u="none" cap="none" strike="noStrike">
                <a:solidFill>
                  <a:srgbClr val="F1C232"/>
                </a:solidFill>
                <a:latin typeface="Arial"/>
                <a:ea typeface="Arial"/>
                <a:cs typeface="Arial"/>
                <a:sym typeface="Arial"/>
              </a:rPr>
              <a:t>Drive under a fleet partner</a:t>
            </a:r>
            <a:endParaRPr b="1" i="0" sz="1000" u="none" cap="none" strike="noStrike">
              <a:solidFill>
                <a:srgbClr val="F1C232"/>
              </a:solidFill>
              <a:latin typeface="Arial"/>
              <a:ea typeface="Arial"/>
              <a:cs typeface="Arial"/>
              <a:sym typeface="Arial"/>
            </a:endParaRPr>
          </a:p>
        </p:txBody>
      </p:sp>
      <p:sp>
        <p:nvSpPr>
          <p:cNvPr id="169" name="Google Shape;169;p6"/>
          <p:cNvSpPr txBox="1"/>
          <p:nvPr/>
        </p:nvSpPr>
        <p:spPr>
          <a:xfrm>
            <a:off x="6144000" y="4804800"/>
            <a:ext cx="3000000" cy="338700"/>
          </a:xfrm>
          <a:prstGeom prst="rect">
            <a:avLst/>
          </a:prstGeom>
          <a:noFill/>
          <a:ln>
            <a:noFill/>
          </a:ln>
        </p:spPr>
        <p:txBody>
          <a:bodyPr anchorCtr="0" anchor="t" bIns="91425" lIns="91425" spcFirstLastPara="1" rIns="91425" wrap="square" tIns="91425">
            <a:spAutoFit/>
          </a:bodyPr>
          <a:lstStyle/>
          <a:p>
            <a:pPr indent="0" lvl="0" marL="0" marR="0" rtl="0" algn="r">
              <a:lnSpc>
                <a:spcPct val="115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Issues? Contact </a:t>
            </a:r>
            <a:r>
              <a:rPr b="0" i="0" lang="en" sz="1000" u="sng" cap="none" strike="noStrike">
                <a:solidFill>
                  <a:schemeClr val="accent5"/>
                </a:solidFill>
                <a:latin typeface="Arial"/>
                <a:ea typeface="Arial"/>
                <a:cs typeface="Arial"/>
                <a:sym typeface="Arial"/>
                <a:hlinkClick r:id="rId4">
                  <a:extLst>
                    <a:ext uri="{A12FA001-AC4F-418D-AE19-62706E023703}">
                      <ahyp:hlinkClr val="tx"/>
                    </a:ext>
                  </a:extLst>
                </a:hlinkClick>
              </a:rPr>
              <a:t>support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7"/>
          <p:cNvSpPr txBox="1"/>
          <p:nvPr>
            <p:ph type="title"/>
          </p:nvPr>
        </p:nvSpPr>
        <p:spPr>
          <a:xfrm>
            <a:off x="228600" y="289560"/>
            <a:ext cx="8688300" cy="667500"/>
          </a:xfrm>
          <a:prstGeom prst="rect">
            <a:avLst/>
          </a:prstGeom>
          <a:noFill/>
          <a:ln>
            <a:noFill/>
          </a:ln>
        </p:spPr>
        <p:txBody>
          <a:bodyPr anchorCtr="0" anchor="t" bIns="0" lIns="0" spcFirstLastPara="1" rIns="0" wrap="square" tIns="0">
            <a:noAutofit/>
          </a:bodyPr>
          <a:lstStyle/>
          <a:p>
            <a:pPr indent="0" lvl="0" marL="0" rtl="0" algn="l">
              <a:lnSpc>
                <a:spcPct val="95000"/>
              </a:lnSpc>
              <a:spcBef>
                <a:spcPts val="0"/>
              </a:spcBef>
              <a:spcAft>
                <a:spcPts val="0"/>
              </a:spcAft>
              <a:buClr>
                <a:schemeClr val="dk1"/>
              </a:buClr>
              <a:buSzPts val="1100"/>
              <a:buFont typeface="Arial"/>
              <a:buNone/>
            </a:pPr>
            <a:r>
              <a:rPr b="1" lang="en" sz="2800">
                <a:solidFill>
                  <a:srgbClr val="F1C232"/>
                </a:solidFill>
                <a:latin typeface="Arial"/>
                <a:ea typeface="Arial"/>
                <a:cs typeface="Arial"/>
                <a:sym typeface="Arial"/>
              </a:rPr>
              <a:t>| </a:t>
            </a:r>
            <a:r>
              <a:rPr b="1" lang="en" sz="2800">
                <a:latin typeface="Arial"/>
                <a:ea typeface="Arial"/>
                <a:cs typeface="Arial"/>
                <a:sym typeface="Arial"/>
              </a:rPr>
              <a:t>Start as independent driver</a:t>
            </a:r>
            <a:endParaRPr/>
          </a:p>
        </p:txBody>
      </p:sp>
      <p:sp>
        <p:nvSpPr>
          <p:cNvPr id="175" name="Google Shape;175;p7"/>
          <p:cNvSpPr txBox="1"/>
          <p:nvPr>
            <p:ph idx="1" type="subTitle"/>
          </p:nvPr>
        </p:nvSpPr>
        <p:spPr>
          <a:xfrm>
            <a:off x="228600" y="778650"/>
            <a:ext cx="5079300" cy="4254900"/>
          </a:xfrm>
          <a:prstGeom prst="rect">
            <a:avLst/>
          </a:prstGeom>
          <a:noFill/>
          <a:ln>
            <a:noFill/>
          </a:ln>
        </p:spPr>
        <p:txBody>
          <a:bodyPr anchorCtr="0" anchor="t" bIns="0" lIns="0" spcFirstLastPara="1" rIns="0" wrap="square" tIns="0">
            <a:noAutofit/>
          </a:bodyPr>
          <a:lstStyle/>
          <a:p>
            <a:pPr indent="0" lvl="0" marL="0" marR="48498" rtl="0" algn="l">
              <a:lnSpc>
                <a:spcPct val="100000"/>
              </a:lnSpc>
              <a:spcBef>
                <a:spcPts val="0"/>
              </a:spcBef>
              <a:spcAft>
                <a:spcPts val="0"/>
              </a:spcAft>
              <a:buClr>
                <a:schemeClr val="dk1"/>
              </a:buClr>
              <a:buSzPts val="1100"/>
              <a:buFont typeface="Arial"/>
              <a:buNone/>
            </a:pPr>
            <a:r>
              <a:rPr lang="en" sz="1000">
                <a:solidFill>
                  <a:schemeClr val="dk1"/>
                </a:solidFill>
                <a:highlight>
                  <a:srgbClr val="FFFFFF"/>
                </a:highlight>
                <a:latin typeface="Arial"/>
                <a:ea typeface="Arial"/>
                <a:cs typeface="Arial"/>
                <a:sym typeface="Arial"/>
              </a:rPr>
              <a:t>We will help you get started in this guide. Use the checklist on the right to check whether you have completed all steps!</a:t>
            </a:r>
            <a:endParaRPr sz="1000">
              <a:solidFill>
                <a:schemeClr val="dk1"/>
              </a:solidFill>
              <a:highlight>
                <a:srgbClr val="FFFFFF"/>
              </a:highlight>
              <a:latin typeface="Arial"/>
              <a:ea typeface="Arial"/>
              <a:cs typeface="Arial"/>
              <a:sym typeface="Arial"/>
            </a:endParaRPr>
          </a:p>
          <a:p>
            <a:pPr indent="0" lvl="0" marL="0" marR="48498" rtl="0" algn="l">
              <a:lnSpc>
                <a:spcPct val="100000"/>
              </a:lnSpc>
              <a:spcBef>
                <a:spcPts val="0"/>
              </a:spcBef>
              <a:spcAft>
                <a:spcPts val="0"/>
              </a:spcAft>
              <a:buClr>
                <a:schemeClr val="dk1"/>
              </a:buClr>
              <a:buSzPts val="1100"/>
              <a:buFont typeface="Arial"/>
              <a:buNone/>
            </a:pPr>
            <a:r>
              <a:t/>
            </a:r>
            <a:endParaRPr>
              <a:solidFill>
                <a:srgbClr val="333333"/>
              </a:solidFill>
              <a:highlight>
                <a:srgbClr val="FFFFFF"/>
              </a:highlight>
              <a:latin typeface="Arial"/>
              <a:ea typeface="Arial"/>
              <a:cs typeface="Arial"/>
              <a:sym typeface="Arial"/>
            </a:endParaRPr>
          </a:p>
          <a:p>
            <a:pPr indent="0" lvl="0" marL="0" marR="48498" rtl="0" algn="l">
              <a:lnSpc>
                <a:spcPct val="100000"/>
              </a:lnSpc>
              <a:spcBef>
                <a:spcPts val="600"/>
              </a:spcBef>
              <a:spcAft>
                <a:spcPts val="0"/>
              </a:spcAft>
              <a:buClr>
                <a:schemeClr val="dk1"/>
              </a:buClr>
              <a:buSzPts val="1100"/>
              <a:buFont typeface="Arial"/>
              <a:buNone/>
            </a:pPr>
            <a:r>
              <a:rPr b="1" lang="en" sz="1500">
                <a:solidFill>
                  <a:srgbClr val="F1C232"/>
                </a:solidFill>
                <a:latin typeface="Arial"/>
                <a:ea typeface="Arial"/>
                <a:cs typeface="Arial"/>
                <a:sym typeface="Arial"/>
              </a:rPr>
              <a:t>I </a:t>
            </a:r>
            <a:r>
              <a:rPr b="1" lang="en" sz="1500">
                <a:solidFill>
                  <a:schemeClr val="dk1"/>
                </a:solidFill>
                <a:latin typeface="Arial"/>
                <a:ea typeface="Arial"/>
                <a:cs typeface="Arial"/>
                <a:sym typeface="Arial"/>
              </a:rPr>
              <a:t>Step 1 - Sign up with Uber</a:t>
            </a:r>
            <a:endParaRPr b="1" sz="1500">
              <a:solidFill>
                <a:schemeClr val="dk1"/>
              </a:solidFill>
              <a:latin typeface="Arial"/>
              <a:ea typeface="Arial"/>
              <a:cs typeface="Arial"/>
              <a:sym typeface="Arial"/>
            </a:endParaRPr>
          </a:p>
          <a:p>
            <a:pPr indent="0" lvl="0" marL="0" marR="48498" rtl="0" algn="l">
              <a:lnSpc>
                <a:spcPct val="115000"/>
              </a:lnSpc>
              <a:spcBef>
                <a:spcPts val="600"/>
              </a:spcBef>
              <a:spcAft>
                <a:spcPts val="0"/>
              </a:spcAft>
              <a:buClr>
                <a:schemeClr val="dk1"/>
              </a:buClr>
              <a:buSzPts val="1100"/>
              <a:buFont typeface="Arial"/>
              <a:buNone/>
            </a:pPr>
            <a:r>
              <a:rPr lang="en" sz="1000">
                <a:solidFill>
                  <a:schemeClr val="dk1"/>
                </a:solidFill>
                <a:latin typeface="Arial"/>
                <a:ea typeface="Arial"/>
                <a:cs typeface="Arial"/>
                <a:sym typeface="Arial"/>
              </a:rPr>
              <a:t>In case you didn’t do it yet - download the </a:t>
            </a:r>
            <a:r>
              <a:rPr b="1" lang="en" sz="1000">
                <a:solidFill>
                  <a:schemeClr val="dk1"/>
                </a:solidFill>
                <a:latin typeface="Arial"/>
                <a:ea typeface="Arial"/>
                <a:cs typeface="Arial"/>
                <a:sym typeface="Arial"/>
              </a:rPr>
              <a:t>Uber Driver App</a:t>
            </a:r>
            <a:r>
              <a:rPr lang="en" sz="1000">
                <a:solidFill>
                  <a:schemeClr val="dk1"/>
                </a:solidFill>
                <a:latin typeface="Arial"/>
                <a:ea typeface="Arial"/>
                <a:cs typeface="Arial"/>
                <a:sym typeface="Arial"/>
              </a:rPr>
              <a:t> via your </a:t>
            </a:r>
            <a:r>
              <a:rPr lang="en" sz="1000" u="sng">
                <a:solidFill>
                  <a:schemeClr val="accent5"/>
                </a:solidFill>
                <a:latin typeface="Arial"/>
                <a:ea typeface="Arial"/>
                <a:cs typeface="Arial"/>
                <a:sym typeface="Arial"/>
                <a:hlinkClick r:id="rId3">
                  <a:extLst>
                    <a:ext uri="{A12FA001-AC4F-418D-AE19-62706E023703}">
                      <ahyp:hlinkClr val="tx"/>
                    </a:ext>
                  </a:extLst>
                </a:hlinkClick>
              </a:rPr>
              <a:t>phone</a:t>
            </a:r>
            <a:r>
              <a:rPr lang="en" sz="1000">
                <a:solidFill>
                  <a:schemeClr val="dk1"/>
                </a:solidFill>
                <a:latin typeface="Arial"/>
                <a:ea typeface="Arial"/>
                <a:cs typeface="Arial"/>
                <a:sym typeface="Arial"/>
              </a:rPr>
              <a:t> or create your own profile via your </a:t>
            </a:r>
            <a:r>
              <a:rPr lang="en" sz="1000" u="sng">
                <a:solidFill>
                  <a:schemeClr val="accent5"/>
                </a:solidFill>
                <a:latin typeface="Arial"/>
                <a:ea typeface="Arial"/>
                <a:cs typeface="Arial"/>
                <a:sym typeface="Arial"/>
                <a:hlinkClick r:id="rId4">
                  <a:extLst>
                    <a:ext uri="{A12FA001-AC4F-418D-AE19-62706E023703}">
                      <ahyp:hlinkClr val="tx"/>
                    </a:ext>
                  </a:extLst>
                </a:hlinkClick>
              </a:rPr>
              <a:t>computer</a:t>
            </a:r>
            <a:r>
              <a:rPr lang="en" sz="1000">
                <a:solidFill>
                  <a:schemeClr val="dk1"/>
                </a:solidFill>
                <a:latin typeface="Arial"/>
                <a:ea typeface="Arial"/>
                <a:cs typeface="Arial"/>
                <a:sym typeface="Arial"/>
              </a:rPr>
              <a:t>.</a:t>
            </a:r>
            <a:endParaRPr sz="1000">
              <a:solidFill>
                <a:schemeClr val="dk1"/>
              </a:solidFill>
              <a:latin typeface="Arial"/>
              <a:ea typeface="Arial"/>
              <a:cs typeface="Arial"/>
              <a:sym typeface="Arial"/>
            </a:endParaRPr>
          </a:p>
          <a:p>
            <a:pPr indent="0" lvl="0" marL="0" marR="48498" rtl="0" algn="l">
              <a:lnSpc>
                <a:spcPct val="115000"/>
              </a:lnSpc>
              <a:spcBef>
                <a:spcPts val="0"/>
              </a:spcBef>
              <a:spcAft>
                <a:spcPts val="0"/>
              </a:spcAft>
              <a:buClr>
                <a:schemeClr val="dk1"/>
              </a:buClr>
              <a:buSzPts val="1100"/>
              <a:buFont typeface="Arial"/>
              <a:buNone/>
            </a:pPr>
            <a:r>
              <a:rPr lang="en" sz="1000">
                <a:solidFill>
                  <a:schemeClr val="dk1"/>
                </a:solidFill>
                <a:latin typeface="Arial"/>
                <a:ea typeface="Arial"/>
                <a:cs typeface="Arial"/>
                <a:sym typeface="Arial"/>
              </a:rPr>
              <a:t>Select </a:t>
            </a:r>
            <a:r>
              <a:rPr i="1" lang="en" sz="1000">
                <a:solidFill>
                  <a:schemeClr val="dk1"/>
                </a:solidFill>
                <a:latin typeface="Arial"/>
                <a:ea typeface="Arial"/>
                <a:cs typeface="Arial"/>
                <a:sym typeface="Arial"/>
              </a:rPr>
              <a:t>‘I have a car and a trade licence’ </a:t>
            </a:r>
            <a:r>
              <a:rPr lang="en" sz="1000">
                <a:solidFill>
                  <a:schemeClr val="dk1"/>
                </a:solidFill>
                <a:latin typeface="Arial"/>
                <a:ea typeface="Arial"/>
                <a:cs typeface="Arial"/>
                <a:sym typeface="Arial"/>
              </a:rPr>
              <a:t> and start uploading </a:t>
            </a:r>
            <a:br>
              <a:rPr lang="en" sz="1000">
                <a:solidFill>
                  <a:schemeClr val="dk1"/>
                </a:solidFill>
                <a:latin typeface="Arial"/>
                <a:ea typeface="Arial"/>
                <a:cs typeface="Arial"/>
                <a:sym typeface="Arial"/>
              </a:rPr>
            </a:br>
            <a:r>
              <a:rPr lang="en" sz="1000">
                <a:solidFill>
                  <a:schemeClr val="dk1"/>
                </a:solidFill>
                <a:latin typeface="Arial"/>
                <a:ea typeface="Arial"/>
                <a:cs typeface="Arial"/>
                <a:sym typeface="Arial"/>
              </a:rPr>
              <a:t>your docs!</a:t>
            </a:r>
            <a:endParaRPr sz="1000">
              <a:solidFill>
                <a:schemeClr val="dk1"/>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000">
              <a:solidFill>
                <a:schemeClr val="dk1"/>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000">
              <a:solidFill>
                <a:schemeClr val="dk1"/>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000">
              <a:solidFill>
                <a:schemeClr val="dk1"/>
              </a:solidFill>
              <a:latin typeface="Arial"/>
              <a:ea typeface="Arial"/>
              <a:cs typeface="Arial"/>
              <a:sym typeface="Arial"/>
            </a:endParaRPr>
          </a:p>
          <a:p>
            <a:pPr indent="0" lvl="0" marL="0" rtl="0" algn="l">
              <a:lnSpc>
                <a:spcPct val="115000"/>
              </a:lnSpc>
              <a:spcBef>
                <a:spcPts val="0"/>
              </a:spcBef>
              <a:spcAft>
                <a:spcPts val="0"/>
              </a:spcAft>
              <a:buSzPts val="1200"/>
              <a:buNone/>
            </a:pPr>
            <a:r>
              <a:t/>
            </a:r>
            <a:endParaRPr>
              <a:solidFill>
                <a:schemeClr val="dk1"/>
              </a:solidFill>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b="1">
              <a:solidFill>
                <a:schemeClr val="dk1"/>
              </a:solidFill>
              <a:latin typeface="Arial"/>
              <a:ea typeface="Arial"/>
              <a:cs typeface="Arial"/>
              <a:sym typeface="Arial"/>
            </a:endParaRPr>
          </a:p>
          <a:p>
            <a:pPr indent="0" lvl="0" marL="0" rtl="0" algn="l">
              <a:lnSpc>
                <a:spcPct val="115000"/>
              </a:lnSpc>
              <a:spcBef>
                <a:spcPts val="600"/>
              </a:spcBef>
              <a:spcAft>
                <a:spcPts val="0"/>
              </a:spcAft>
              <a:buSzPts val="1200"/>
              <a:buNone/>
            </a:pPr>
            <a:r>
              <a:t/>
            </a:r>
            <a:endParaRPr>
              <a:solidFill>
                <a:schemeClr val="dk1"/>
              </a:solidFill>
              <a:latin typeface="Arial"/>
              <a:ea typeface="Arial"/>
              <a:cs typeface="Arial"/>
              <a:sym typeface="Arial"/>
            </a:endParaRPr>
          </a:p>
        </p:txBody>
      </p:sp>
      <p:sp>
        <p:nvSpPr>
          <p:cNvPr id="176" name="Google Shape;176;p7"/>
          <p:cNvSpPr/>
          <p:nvPr/>
        </p:nvSpPr>
        <p:spPr>
          <a:xfrm>
            <a:off x="5688350" y="0"/>
            <a:ext cx="3342300" cy="5100000"/>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t/>
            </a:r>
            <a:endParaRPr b="1" i="0" sz="1400" u="none" cap="none" strike="noStrike">
              <a:solidFill>
                <a:srgbClr val="F1C232"/>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1" i="0" lang="en" sz="1400" u="none" cap="none" strike="noStrike">
                <a:solidFill>
                  <a:srgbClr val="F1C232"/>
                </a:solidFill>
                <a:latin typeface="Arial"/>
                <a:ea typeface="Arial"/>
                <a:cs typeface="Arial"/>
                <a:sym typeface="Arial"/>
              </a:rPr>
              <a:t>Personal checklist</a:t>
            </a:r>
            <a:endParaRPr b="1" i="0" sz="1400" u="none" cap="none" strike="noStrike">
              <a:solidFill>
                <a:srgbClr val="F1C232"/>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1" i="0" lang="en" sz="1100" u="none" cap="none" strike="noStrike">
                <a:solidFill>
                  <a:schemeClr val="dk1"/>
                </a:solidFill>
                <a:latin typeface="Arial"/>
                <a:ea typeface="Arial"/>
                <a:cs typeface="Arial"/>
                <a:sym typeface="Arial"/>
              </a:rPr>
              <a:t>Step 1 - Sign up</a:t>
            </a:r>
            <a:endParaRPr b="1"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Download the Uber Driver App</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Sign up via the Uber Driver App</a:t>
            </a:r>
            <a:endParaRPr b="0"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1" i="0" lang="en" sz="1100" u="none" cap="none" strike="noStrike">
                <a:solidFill>
                  <a:schemeClr val="dk1"/>
                </a:solidFill>
                <a:latin typeface="Arial"/>
                <a:ea typeface="Arial"/>
                <a:cs typeface="Arial"/>
                <a:sym typeface="Arial"/>
              </a:rPr>
              <a:t>Step 2 - Documents</a:t>
            </a:r>
            <a:endParaRPr b="0" i="1"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lang="en" sz="1100">
                <a:solidFill>
                  <a:schemeClr val="dk1"/>
                </a:solidFill>
              </a:rPr>
              <a:t>ID document/Passport/Residence permit </a:t>
            </a:r>
            <a:endParaRPr sz="1100">
              <a:solidFill>
                <a:schemeClr val="dk1"/>
              </a:solidFill>
            </a:endParaRPr>
          </a:p>
          <a:p>
            <a:pPr indent="-298450" lvl="0" marL="457200" rtl="0" algn="l">
              <a:lnSpc>
                <a:spcPct val="114000"/>
              </a:lnSpc>
              <a:spcBef>
                <a:spcPts val="0"/>
              </a:spcBef>
              <a:spcAft>
                <a:spcPts val="0"/>
              </a:spcAft>
              <a:buClr>
                <a:schemeClr val="dk1"/>
              </a:buClr>
              <a:buSzPts val="1100"/>
              <a:buChar char="❏"/>
            </a:pPr>
            <a:r>
              <a:rPr lang="en" sz="1100">
                <a:solidFill>
                  <a:schemeClr val="dk1"/>
                </a:solidFill>
              </a:rPr>
              <a:t>Polish driving license</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Criminal record document</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Medical and psychological check</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Excerpt from the business document(CEIDG/KRS)</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Taxi license from your company</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Bank statement</a:t>
            </a:r>
            <a:endParaRPr b="0"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1"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n" sz="1000" u="none" cap="none" strike="noStrike">
                <a:solidFill>
                  <a:schemeClr val="dk1"/>
                </a:solidFill>
                <a:latin typeface="Arial"/>
                <a:ea typeface="Arial"/>
                <a:cs typeface="Arial"/>
                <a:sym typeface="Arial"/>
              </a:rPr>
              <a:t>Step 3 - Vehicles</a:t>
            </a:r>
            <a:endParaRPr b="1" i="0" sz="10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Arrange a vehicle</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Arrange insurance for your vehicle</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Arrange a excerpt from your taxi license for your vehicle</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Arrange a photo of the licensed car with all necessary taxi signs (according to loca taxi law)</a:t>
            </a:r>
            <a:endParaRPr b="0"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1" i="0" lang="en" sz="1100" u="none" cap="none" strike="noStrike">
                <a:solidFill>
                  <a:schemeClr val="dk1"/>
                </a:solidFill>
                <a:latin typeface="Arial"/>
                <a:ea typeface="Arial"/>
                <a:cs typeface="Arial"/>
                <a:sym typeface="Arial"/>
              </a:rPr>
              <a:t>Step 4 - Driver in-person verification (DIPV)</a:t>
            </a:r>
            <a:endParaRPr b="1"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Book an appointment in DIPV office for personal verification</a:t>
            </a:r>
            <a:endParaRPr b="0" i="0" sz="1100" u="none" cap="none" strike="noStrike">
              <a:solidFill>
                <a:schemeClr val="dk1"/>
              </a:solidFill>
              <a:latin typeface="Arial"/>
              <a:ea typeface="Arial"/>
              <a:cs typeface="Arial"/>
              <a:sym typeface="Arial"/>
            </a:endParaRPr>
          </a:p>
          <a:p>
            <a:pPr indent="-298450" lvl="0" marL="4572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Arial"/>
                <a:ea typeface="Arial"/>
                <a:cs typeface="Arial"/>
                <a:sym typeface="Arial"/>
              </a:rPr>
              <a:t>Bring your documents physically with you</a:t>
            </a:r>
            <a:endParaRPr b="0"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n" sz="1000" u="none" cap="none" strike="noStrike">
                <a:solidFill>
                  <a:schemeClr val="dk1"/>
                </a:solidFill>
                <a:latin typeface="Arial"/>
                <a:ea typeface="Arial"/>
                <a:cs typeface="Arial"/>
                <a:sym typeface="Arial"/>
              </a:rPr>
              <a:t>Step 5 -  Upload the rest of your documents and informations via the Uber app</a:t>
            </a:r>
            <a:endParaRPr b="1" i="1"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1" i="0" sz="1400" u="none" cap="none" strike="noStrike">
              <a:solidFill>
                <a:srgbClr val="F1C232"/>
              </a:solidFill>
              <a:latin typeface="Arial"/>
              <a:ea typeface="Arial"/>
              <a:cs typeface="Arial"/>
              <a:sym typeface="Arial"/>
            </a:endParaRPr>
          </a:p>
        </p:txBody>
      </p:sp>
      <p:sp>
        <p:nvSpPr>
          <p:cNvPr id="177" name="Google Shape;177;p7"/>
          <p:cNvSpPr txBox="1"/>
          <p:nvPr/>
        </p:nvSpPr>
        <p:spPr>
          <a:xfrm>
            <a:off x="0" y="0"/>
            <a:ext cx="3000000" cy="330900"/>
          </a:xfrm>
          <a:prstGeom prst="rect">
            <a:avLst/>
          </a:prstGeom>
          <a:noFill/>
          <a:ln>
            <a:noFill/>
          </a:ln>
        </p:spPr>
        <p:txBody>
          <a:bodyPr anchorCtr="0" anchor="t" bIns="91425" lIns="91425" spcFirstLastPara="1" rIns="91425" wrap="square" tIns="91425">
            <a:spAutoFit/>
          </a:bodyPr>
          <a:lstStyle/>
          <a:p>
            <a:pPr indent="0" lvl="0" marL="0" marR="0" rtl="0" algn="l">
              <a:lnSpc>
                <a:spcPct val="95000"/>
              </a:lnSpc>
              <a:spcBef>
                <a:spcPts val="0"/>
              </a:spcBef>
              <a:spcAft>
                <a:spcPts val="0"/>
              </a:spcAft>
              <a:buClr>
                <a:srgbClr val="000000"/>
              </a:buClr>
              <a:buSzPts val="1000"/>
              <a:buFont typeface="Arial"/>
              <a:buNone/>
            </a:pPr>
            <a:r>
              <a:rPr b="1" i="0" lang="en" sz="1000" u="none" cap="none" strike="noStrike">
                <a:solidFill>
                  <a:srgbClr val="F1C232"/>
                </a:solidFill>
                <a:latin typeface="Arial"/>
                <a:ea typeface="Arial"/>
                <a:cs typeface="Arial"/>
                <a:sym typeface="Arial"/>
              </a:rPr>
              <a:t>Start as independent driver</a:t>
            </a:r>
            <a:endParaRPr b="1" i="0" sz="1000" u="none" cap="none" strike="noStrike">
              <a:solidFill>
                <a:srgbClr val="F1C232"/>
              </a:solidFill>
              <a:latin typeface="Arial"/>
              <a:ea typeface="Arial"/>
              <a:cs typeface="Arial"/>
              <a:sym typeface="Arial"/>
            </a:endParaRPr>
          </a:p>
        </p:txBody>
      </p:sp>
      <p:pic>
        <p:nvPicPr>
          <p:cNvPr id="178" name="Google Shape;178;p7"/>
          <p:cNvPicPr preferRelativeResize="0"/>
          <p:nvPr/>
        </p:nvPicPr>
        <p:blipFill rotWithShape="1">
          <a:blip r:embed="rId5">
            <a:alphaModFix/>
          </a:blip>
          <a:srcRect b="0" l="0" r="0" t="0"/>
          <a:stretch/>
        </p:blipFill>
        <p:spPr>
          <a:xfrm>
            <a:off x="8463350" y="239750"/>
            <a:ext cx="453550" cy="453550"/>
          </a:xfrm>
          <a:prstGeom prst="rect">
            <a:avLst/>
          </a:prstGeom>
          <a:noFill/>
          <a:ln>
            <a:noFill/>
          </a:ln>
        </p:spPr>
      </p:pic>
      <p:pic>
        <p:nvPicPr>
          <p:cNvPr id="179" name="Google Shape;179;p7"/>
          <p:cNvPicPr preferRelativeResize="0"/>
          <p:nvPr/>
        </p:nvPicPr>
        <p:blipFill rotWithShape="1">
          <a:blip r:embed="rId6">
            <a:alphaModFix/>
          </a:blip>
          <a:srcRect b="0" l="0" r="0" t="0"/>
          <a:stretch/>
        </p:blipFill>
        <p:spPr>
          <a:xfrm>
            <a:off x="1330675" y="2497625"/>
            <a:ext cx="2875149" cy="260237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8"/>
          <p:cNvSpPr txBox="1"/>
          <p:nvPr/>
        </p:nvSpPr>
        <p:spPr>
          <a:xfrm>
            <a:off x="227850" y="297000"/>
            <a:ext cx="7836600" cy="1185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1" i="0" lang="en" sz="1500" u="none" cap="none" strike="noStrike">
                <a:solidFill>
                  <a:srgbClr val="F1C232"/>
                </a:solidFill>
                <a:latin typeface="Arial"/>
                <a:ea typeface="Arial"/>
                <a:cs typeface="Arial"/>
                <a:sym typeface="Arial"/>
              </a:rPr>
              <a:t>I </a:t>
            </a:r>
            <a:r>
              <a:rPr b="1" i="0" lang="en" sz="1500" u="none" cap="none" strike="noStrike">
                <a:solidFill>
                  <a:schemeClr val="dk1"/>
                </a:solidFill>
                <a:latin typeface="Arial"/>
                <a:ea typeface="Arial"/>
                <a:cs typeface="Arial"/>
                <a:sym typeface="Arial"/>
              </a:rPr>
              <a:t>Step 2 - Request your documents</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chemeClr val="dk1"/>
              </a:buClr>
              <a:buSzPts val="1100"/>
              <a:buFont typeface="Arial"/>
              <a:buNone/>
            </a:pPr>
            <a:r>
              <a:rPr b="0" i="0" lang="en" sz="1000" u="none" cap="none" strike="noStrike">
                <a:solidFill>
                  <a:schemeClr val="dk1"/>
                </a:solidFill>
                <a:latin typeface="Arial"/>
                <a:ea typeface="Arial"/>
                <a:cs typeface="Arial"/>
                <a:sym typeface="Arial"/>
              </a:rPr>
              <a:t>Apart from your personal documents, ID document, driver’s license, criminal record document you will need to have some more documents. In order to become active as a independent taxi driver in Poland you will have to apply for the necessary additional documents. You will need to own a company and acquire taxi license for it.</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600"/>
              </a:spcAft>
              <a:buClr>
                <a:srgbClr val="000000"/>
              </a:buClr>
              <a:buSzPts val="1000"/>
              <a:buFont typeface="Arial"/>
              <a:buNone/>
            </a:pPr>
            <a:r>
              <a:rPr b="0" i="1" lang="en" sz="1000" u="none" cap="none" strike="noStrike">
                <a:solidFill>
                  <a:schemeClr val="dk1"/>
                </a:solidFill>
                <a:latin typeface="Arial"/>
                <a:ea typeface="Arial"/>
                <a:cs typeface="Arial"/>
                <a:sym typeface="Arial"/>
              </a:rPr>
              <a:t>Please note: We recommend that you apply for the different documents at the same time, so that you can get on the road faster!</a:t>
            </a:r>
            <a:endParaRPr b="1" i="0" sz="1500" u="none" cap="none" strike="noStrike">
              <a:solidFill>
                <a:srgbClr val="F1C232"/>
              </a:solidFill>
              <a:latin typeface="Arial"/>
              <a:ea typeface="Arial"/>
              <a:cs typeface="Arial"/>
              <a:sym typeface="Arial"/>
            </a:endParaRPr>
          </a:p>
        </p:txBody>
      </p:sp>
      <p:sp>
        <p:nvSpPr>
          <p:cNvPr id="185" name="Google Shape;185;p8"/>
          <p:cNvSpPr txBox="1"/>
          <p:nvPr/>
        </p:nvSpPr>
        <p:spPr>
          <a:xfrm>
            <a:off x="0" y="0"/>
            <a:ext cx="3000000" cy="330900"/>
          </a:xfrm>
          <a:prstGeom prst="rect">
            <a:avLst/>
          </a:prstGeom>
          <a:noFill/>
          <a:ln>
            <a:noFill/>
          </a:ln>
        </p:spPr>
        <p:txBody>
          <a:bodyPr anchorCtr="0" anchor="t" bIns="91425" lIns="91425" spcFirstLastPara="1" rIns="91425" wrap="square" tIns="91425">
            <a:spAutoFit/>
          </a:bodyPr>
          <a:lstStyle/>
          <a:p>
            <a:pPr indent="0" lvl="0" marL="0" marR="0" rtl="0" algn="l">
              <a:lnSpc>
                <a:spcPct val="95000"/>
              </a:lnSpc>
              <a:spcBef>
                <a:spcPts val="0"/>
              </a:spcBef>
              <a:spcAft>
                <a:spcPts val="0"/>
              </a:spcAft>
              <a:buClr>
                <a:srgbClr val="000000"/>
              </a:buClr>
              <a:buSzPts val="1000"/>
              <a:buFont typeface="Arial"/>
              <a:buNone/>
            </a:pPr>
            <a:r>
              <a:rPr b="1" i="0" lang="en" sz="1000" u="none" cap="none" strike="noStrike">
                <a:solidFill>
                  <a:srgbClr val="F1C232"/>
                </a:solidFill>
                <a:latin typeface="Arial"/>
                <a:ea typeface="Arial"/>
                <a:cs typeface="Arial"/>
                <a:sym typeface="Arial"/>
              </a:rPr>
              <a:t>Start as independent driver</a:t>
            </a:r>
            <a:endParaRPr b="1" i="0" sz="1000" u="none" cap="none" strike="noStrike">
              <a:solidFill>
                <a:srgbClr val="F1C232"/>
              </a:solidFill>
              <a:latin typeface="Arial"/>
              <a:ea typeface="Arial"/>
              <a:cs typeface="Arial"/>
              <a:sym typeface="Arial"/>
            </a:endParaRPr>
          </a:p>
        </p:txBody>
      </p:sp>
      <p:sp>
        <p:nvSpPr>
          <p:cNvPr id="186" name="Google Shape;186;p8"/>
          <p:cNvSpPr txBox="1"/>
          <p:nvPr/>
        </p:nvSpPr>
        <p:spPr>
          <a:xfrm>
            <a:off x="6144000" y="4804800"/>
            <a:ext cx="3000000" cy="338700"/>
          </a:xfrm>
          <a:prstGeom prst="rect">
            <a:avLst/>
          </a:prstGeom>
          <a:noFill/>
          <a:ln>
            <a:noFill/>
          </a:ln>
        </p:spPr>
        <p:txBody>
          <a:bodyPr anchorCtr="0" anchor="t" bIns="91425" lIns="91425" spcFirstLastPara="1" rIns="91425" wrap="square" tIns="91425">
            <a:spAutoFit/>
          </a:bodyPr>
          <a:lstStyle/>
          <a:p>
            <a:pPr indent="0" lvl="0" marL="0" marR="0" rtl="0" algn="r">
              <a:lnSpc>
                <a:spcPct val="115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Issues? Contact </a:t>
            </a:r>
            <a:r>
              <a:rPr b="0" i="0" lang="en" sz="1000" u="sng" cap="none" strike="noStrike">
                <a:solidFill>
                  <a:schemeClr val="accent5"/>
                </a:solidFill>
                <a:latin typeface="Arial"/>
                <a:ea typeface="Arial"/>
                <a:cs typeface="Arial"/>
                <a:sym typeface="Arial"/>
                <a:hlinkClick r:id="rId3">
                  <a:extLst>
                    <a:ext uri="{A12FA001-AC4F-418D-AE19-62706E023703}">
                      <ahyp:hlinkClr val="tx"/>
                    </a:ext>
                  </a:extLst>
                </a:hlinkClick>
              </a:rPr>
              <a:t>support</a:t>
            </a:r>
            <a:endParaRPr b="0" i="0" sz="1400" u="none" cap="none" strike="noStrike">
              <a:solidFill>
                <a:srgbClr val="000000"/>
              </a:solidFill>
              <a:latin typeface="Arial"/>
              <a:ea typeface="Arial"/>
              <a:cs typeface="Arial"/>
              <a:sym typeface="Arial"/>
            </a:endParaRPr>
          </a:p>
        </p:txBody>
      </p:sp>
      <p:sp>
        <p:nvSpPr>
          <p:cNvPr id="187" name="Google Shape;187;p8"/>
          <p:cNvSpPr/>
          <p:nvPr/>
        </p:nvSpPr>
        <p:spPr>
          <a:xfrm>
            <a:off x="317825" y="1441675"/>
            <a:ext cx="3952500" cy="30636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1" i="0" lang="en" sz="1000" u="none" cap="none" strike="noStrike">
                <a:solidFill>
                  <a:srgbClr val="BF9000"/>
                </a:solidFill>
                <a:latin typeface="Arial"/>
                <a:ea typeface="Arial"/>
                <a:cs typeface="Arial"/>
                <a:sym typeface="Arial"/>
              </a:rPr>
              <a:t>|</a:t>
            </a:r>
            <a:r>
              <a:rPr b="1" i="0" lang="en" sz="1000" u="none" cap="none" strike="noStrike">
                <a:solidFill>
                  <a:schemeClr val="dk1"/>
                </a:solidFill>
                <a:latin typeface="Arial"/>
                <a:ea typeface="Arial"/>
                <a:cs typeface="Arial"/>
                <a:sym typeface="Arial"/>
              </a:rPr>
              <a:t> Create a company</a:t>
            </a:r>
            <a:endParaRPr b="1"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1.In order to become an independent driver Uber require you to create your own company. As Uber we  leave you the decision what kind of company you want to create. According to the polish law there are two types of companies you may choose from:</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br>
              <a:rPr b="0" i="0" lang="en" sz="1000" u="none" cap="none" strike="noStrike">
                <a:solidFill>
                  <a:schemeClr val="dk1"/>
                </a:solidFill>
                <a:latin typeface="Arial"/>
                <a:ea typeface="Arial"/>
                <a:cs typeface="Arial"/>
                <a:sym typeface="Arial"/>
              </a:rPr>
            </a:br>
            <a:r>
              <a:rPr b="0" i="0" lang="en" sz="1000" u="none" cap="none" strike="noStrike">
                <a:solidFill>
                  <a:schemeClr val="dk1"/>
                </a:solidFill>
                <a:latin typeface="Arial"/>
                <a:ea typeface="Arial"/>
                <a:cs typeface="Arial"/>
                <a:sym typeface="Arial"/>
              </a:rPr>
              <a:t>- personal company (CEIDG registry),</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 incorporated company (KRS registry) </a:t>
            </a:r>
            <a:br>
              <a:rPr b="0" i="0" lang="en" sz="1000" u="none" cap="none" strike="noStrike">
                <a:solidFill>
                  <a:schemeClr val="dk1"/>
                </a:solidFill>
                <a:latin typeface="Arial"/>
                <a:ea typeface="Arial"/>
                <a:cs typeface="Arial"/>
                <a:sym typeface="Arial"/>
              </a:rPr>
            </a:br>
            <a:br>
              <a:rPr b="0" i="0" lang="en" sz="1000" u="none" cap="none" strike="noStrike">
                <a:solidFill>
                  <a:schemeClr val="dk1"/>
                </a:solidFill>
                <a:latin typeface="Arial"/>
                <a:ea typeface="Arial"/>
                <a:cs typeface="Arial"/>
                <a:sym typeface="Arial"/>
              </a:rPr>
            </a:br>
            <a:r>
              <a:rPr b="0" i="0" lang="en" sz="1000" u="none" cap="none" strike="noStrike">
                <a:solidFill>
                  <a:schemeClr val="dk1"/>
                </a:solidFill>
                <a:latin typeface="Arial"/>
                <a:ea typeface="Arial"/>
                <a:cs typeface="Arial"/>
                <a:sym typeface="Arial"/>
              </a:rPr>
              <a:t>Uber recommends you to consult your business decision with the professional as Uber doesn’t provide law or tax advices.</a:t>
            </a:r>
            <a:br>
              <a:rPr b="0" i="0" lang="en" sz="1000" u="none" cap="none" strike="noStrike">
                <a:solidFill>
                  <a:schemeClr val="dk1"/>
                </a:solidFill>
                <a:latin typeface="Arial"/>
                <a:ea typeface="Arial"/>
                <a:cs typeface="Arial"/>
                <a:sym typeface="Arial"/>
              </a:rPr>
            </a:br>
            <a:r>
              <a:rPr b="0" i="0" lang="en" sz="1000" u="none" cap="none" strike="noStrike">
                <a:solidFill>
                  <a:schemeClr val="dk1"/>
                </a:solidFill>
                <a:latin typeface="Arial"/>
                <a:ea typeface="Arial"/>
                <a:cs typeface="Arial"/>
                <a:sym typeface="Arial"/>
              </a:rPr>
              <a:t>However when registering a company, select the PKD code 49.32.Z (personal taxi operations).</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2. Apply for taxi license for your company</a:t>
            </a:r>
            <a:endParaRPr b="0" i="0" sz="1000" u="none" cap="none" strike="noStrike">
              <a:solidFill>
                <a:schemeClr val="dk1"/>
              </a:solidFill>
              <a:latin typeface="Arial"/>
              <a:ea typeface="Arial"/>
              <a:cs typeface="Arial"/>
              <a:sym typeface="Arial"/>
            </a:endParaRPr>
          </a:p>
          <a:p>
            <a:pPr indent="-292100" lvl="0" marL="914400" marR="0" rtl="0" algn="l">
              <a:lnSpc>
                <a:spcPct val="100000"/>
              </a:lnSpc>
              <a:spcBef>
                <a:spcPts val="60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Follow the steps in this </a:t>
            </a:r>
            <a:r>
              <a:rPr b="0" i="0" lang="en" sz="1000" u="sng" cap="none" strike="noStrike">
                <a:solidFill>
                  <a:schemeClr val="hlink"/>
                </a:solidFill>
                <a:latin typeface="Arial"/>
                <a:ea typeface="Arial"/>
                <a:cs typeface="Arial"/>
                <a:sym typeface="Arial"/>
                <a:hlinkClick r:id="rId4"/>
              </a:rPr>
              <a:t>document</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600"/>
              </a:spcAft>
              <a:buClr>
                <a:srgbClr val="000000"/>
              </a:buClr>
              <a:buSzPts val="1000"/>
              <a:buFont typeface="Arial"/>
              <a:buNone/>
            </a:pPr>
            <a:r>
              <a:t/>
            </a:r>
            <a:endParaRPr b="0" i="1" sz="1000" u="none" cap="none" strike="noStrike">
              <a:solidFill>
                <a:schemeClr val="dk1"/>
              </a:solidFill>
              <a:latin typeface="Arial"/>
              <a:ea typeface="Arial"/>
              <a:cs typeface="Arial"/>
              <a:sym typeface="Arial"/>
            </a:endParaRPr>
          </a:p>
        </p:txBody>
      </p:sp>
      <p:sp>
        <p:nvSpPr>
          <p:cNvPr id="188" name="Google Shape;188;p8"/>
          <p:cNvSpPr/>
          <p:nvPr/>
        </p:nvSpPr>
        <p:spPr>
          <a:xfrm>
            <a:off x="4456150" y="1441675"/>
            <a:ext cx="3654000" cy="32121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1" i="0" lang="en" sz="1000" u="none" cap="none" strike="noStrike">
                <a:solidFill>
                  <a:srgbClr val="BF9000"/>
                </a:solidFill>
                <a:latin typeface="Arial"/>
                <a:ea typeface="Arial"/>
                <a:cs typeface="Arial"/>
                <a:sym typeface="Arial"/>
              </a:rPr>
              <a:t>|</a:t>
            </a:r>
            <a:r>
              <a:rPr b="1" i="0" lang="en" sz="1000" u="none" cap="none" strike="noStrike">
                <a:solidFill>
                  <a:schemeClr val="dk1"/>
                </a:solidFill>
                <a:latin typeface="Arial"/>
                <a:ea typeface="Arial"/>
                <a:cs typeface="Arial"/>
                <a:sym typeface="Arial"/>
              </a:rPr>
              <a:t> Apply for a </a:t>
            </a:r>
            <a:r>
              <a:rPr b="1" i="0" lang="en" sz="1000" u="sng" cap="none" strike="noStrike">
                <a:solidFill>
                  <a:schemeClr val="dk1"/>
                </a:solidFill>
                <a:latin typeface="Arial"/>
                <a:ea typeface="Arial"/>
                <a:cs typeface="Arial"/>
                <a:sym typeface="Arial"/>
              </a:rPr>
              <a:t>taxi license for your company</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60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Accomplish following steps:</a:t>
            </a:r>
            <a:endParaRPr b="0" i="0" sz="1000" u="none" cap="none" strike="noStrike">
              <a:solidFill>
                <a:schemeClr val="dk1"/>
              </a:solidFill>
              <a:latin typeface="Arial"/>
              <a:ea typeface="Arial"/>
              <a:cs typeface="Arial"/>
              <a:sym typeface="Arial"/>
            </a:endParaRPr>
          </a:p>
          <a:p>
            <a:pPr indent="-292100" lvl="1" marL="9144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own a car</a:t>
            </a:r>
            <a:endParaRPr b="0" i="0" sz="1000" u="none" cap="none" strike="noStrike">
              <a:solidFill>
                <a:schemeClr val="dk1"/>
              </a:solidFill>
              <a:latin typeface="Arial"/>
              <a:ea typeface="Arial"/>
              <a:cs typeface="Arial"/>
              <a:sym typeface="Arial"/>
            </a:endParaRPr>
          </a:p>
          <a:p>
            <a:pPr indent="-292100" lvl="1" marL="9144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make medical and psychological checks</a:t>
            </a:r>
            <a:endParaRPr b="0" i="0" sz="1000" u="none" cap="none" strike="noStrike">
              <a:solidFill>
                <a:schemeClr val="dk1"/>
              </a:solidFill>
              <a:latin typeface="Arial"/>
              <a:ea typeface="Arial"/>
              <a:cs typeface="Arial"/>
              <a:sym typeface="Arial"/>
            </a:endParaRPr>
          </a:p>
          <a:p>
            <a:pPr indent="-292100" lvl="1" marL="9144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collect criminal history document from district court</a:t>
            </a:r>
            <a:endParaRPr b="0" i="0" sz="1000" u="none" cap="none" strike="noStrike">
              <a:solidFill>
                <a:schemeClr val="dk1"/>
              </a:solidFill>
              <a:latin typeface="Arial"/>
              <a:ea typeface="Arial"/>
              <a:cs typeface="Arial"/>
              <a:sym typeface="Arial"/>
            </a:endParaRPr>
          </a:p>
          <a:p>
            <a:pPr indent="-292100" lvl="1" marL="9144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equip your car with necessary taxi elements</a:t>
            </a:r>
            <a:endParaRPr b="0" i="0" sz="1000" u="none" cap="none" strike="noStrike">
              <a:solidFill>
                <a:schemeClr val="dk1"/>
              </a:solidFill>
              <a:latin typeface="Arial"/>
              <a:ea typeface="Arial"/>
              <a:cs typeface="Arial"/>
              <a:sym typeface="Arial"/>
            </a:endParaRPr>
          </a:p>
          <a:p>
            <a:pPr indent="-292100" lvl="1" marL="9144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reach out to any district inspection station for taxi check-up of your car</a:t>
            </a:r>
            <a:endParaRPr b="0" i="0" sz="1000" u="none" cap="none" strike="noStrike">
              <a:solidFill>
                <a:schemeClr val="dk1"/>
              </a:solidFill>
              <a:latin typeface="Arial"/>
              <a:ea typeface="Arial"/>
              <a:cs typeface="Arial"/>
              <a:sym typeface="Arial"/>
            </a:endParaRPr>
          </a:p>
          <a:p>
            <a:pPr indent="-292100" lvl="1" marL="9144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 receive the taxi stamp in your car’s registration document from the vehicle’s registration office</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Apply for a taxi license for your company at the </a:t>
            </a:r>
            <a:r>
              <a:rPr b="1" i="0" lang="en" sz="1000" u="none" cap="none" strike="noStrike">
                <a:solidFill>
                  <a:schemeClr val="dk1"/>
                </a:solidFill>
                <a:latin typeface="Arial"/>
                <a:ea typeface="Arial"/>
                <a:cs typeface="Arial"/>
                <a:sym typeface="Arial"/>
              </a:rPr>
              <a:t>local City Hall’s taxi license department</a:t>
            </a:r>
            <a:r>
              <a:rPr b="0" i="0" lang="en" sz="1000" u="none" cap="none" strike="noStrike">
                <a:solidFill>
                  <a:schemeClr val="dk1"/>
                </a:solidFill>
                <a:latin typeface="Arial"/>
                <a:ea typeface="Arial"/>
                <a:cs typeface="Arial"/>
                <a:sym typeface="Arial"/>
              </a:rPr>
              <a:t> - more information </a:t>
            </a:r>
            <a:r>
              <a:rPr b="0" i="0" lang="en" sz="1000" u="sng" cap="none" strike="noStrike">
                <a:solidFill>
                  <a:schemeClr val="accent5"/>
                </a:solidFill>
                <a:latin typeface="Arial"/>
                <a:ea typeface="Arial"/>
                <a:cs typeface="Arial"/>
                <a:sym typeface="Arial"/>
                <a:hlinkClick r:id="rId5">
                  <a:extLst>
                    <a:ext uri="{A12FA001-AC4F-418D-AE19-62706E023703}">
                      <ahyp:hlinkClr val="tx"/>
                    </a:ext>
                  </a:extLst>
                </a:hlinkClick>
              </a:rPr>
              <a:t>here</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Await for your taxi license for your company </a:t>
            </a:r>
            <a:br>
              <a:rPr b="0" i="0" lang="en" sz="1000" u="none" cap="none" strike="noStrike">
                <a:solidFill>
                  <a:schemeClr val="dk1"/>
                </a:solidFill>
                <a:latin typeface="Arial"/>
                <a:ea typeface="Arial"/>
                <a:cs typeface="Arial"/>
                <a:sym typeface="Arial"/>
              </a:rPr>
            </a:br>
            <a:r>
              <a:rPr b="0" i="1" lang="en" sz="1000" u="none" cap="none" strike="noStrike">
                <a:solidFill>
                  <a:schemeClr val="dk1"/>
                </a:solidFill>
                <a:latin typeface="Arial"/>
                <a:ea typeface="Arial"/>
                <a:cs typeface="Arial"/>
                <a:sym typeface="Arial"/>
              </a:rPr>
              <a:t>Please note: This process may take up to 2-4 weeks.</a:t>
            </a:r>
            <a:endParaRPr b="0" i="1"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0" i="0" lang="en" sz="1000" u="none" cap="none" strike="noStrike">
                <a:solidFill>
                  <a:schemeClr val="dk1"/>
                </a:solidFill>
                <a:latin typeface="Arial"/>
                <a:ea typeface="Arial"/>
                <a:cs typeface="Arial"/>
                <a:sym typeface="Arial"/>
              </a:rPr>
              <a:t>Receive your taxi license</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600"/>
              </a:spcAft>
              <a:buClr>
                <a:srgbClr val="000000"/>
              </a:buClr>
              <a:buSzPts val="1000"/>
              <a:buFont typeface="Arial"/>
              <a:buNone/>
            </a:pPr>
            <a:r>
              <a:rPr b="0" i="1" lang="en" sz="1000" u="none" cap="none" strike="noStrike">
                <a:solidFill>
                  <a:schemeClr val="dk1"/>
                </a:solidFill>
                <a:latin typeface="Arial"/>
                <a:ea typeface="Arial"/>
                <a:cs typeface="Arial"/>
                <a:sym typeface="Arial"/>
              </a:rPr>
              <a:t>Have you received all the above documents?</a:t>
            </a:r>
            <a:endParaRPr b="0" i="0" sz="1000" u="none" cap="none" strike="noStrike">
              <a:solidFill>
                <a:schemeClr val="dk1"/>
              </a:solidFill>
              <a:latin typeface="Arial"/>
              <a:ea typeface="Arial"/>
              <a:cs typeface="Arial"/>
              <a:sym typeface="Arial"/>
            </a:endParaRPr>
          </a:p>
        </p:txBody>
      </p:sp>
      <p:sp>
        <p:nvSpPr>
          <p:cNvPr id="189" name="Google Shape;189;p8"/>
          <p:cNvSpPr txBox="1"/>
          <p:nvPr/>
        </p:nvSpPr>
        <p:spPr>
          <a:xfrm>
            <a:off x="4456150" y="4253700"/>
            <a:ext cx="3000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60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9"/>
          <p:cNvSpPr txBox="1"/>
          <p:nvPr/>
        </p:nvSpPr>
        <p:spPr>
          <a:xfrm>
            <a:off x="261675" y="349550"/>
            <a:ext cx="5646900" cy="47253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1" i="0" lang="en" sz="1500" u="none" cap="none" strike="noStrike">
                <a:solidFill>
                  <a:srgbClr val="F1C232"/>
                </a:solidFill>
                <a:latin typeface="Arial"/>
                <a:ea typeface="Arial"/>
                <a:cs typeface="Arial"/>
                <a:sym typeface="Arial"/>
              </a:rPr>
              <a:t>I </a:t>
            </a:r>
            <a:r>
              <a:rPr b="1" i="0" lang="en" sz="1500" u="none" cap="none" strike="noStrike">
                <a:solidFill>
                  <a:schemeClr val="dk1"/>
                </a:solidFill>
                <a:latin typeface="Arial"/>
                <a:ea typeface="Arial"/>
                <a:cs typeface="Arial"/>
                <a:sym typeface="Arial"/>
              </a:rPr>
              <a:t>Step 3 - Arrange a vehicle</a:t>
            </a:r>
            <a:endParaRPr b="1" i="0" sz="15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Which vehicle will you use for your first trip with the Uber app? Check what additional steps you need to take.</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600"/>
              </a:spcBef>
              <a:spcAft>
                <a:spcPts val="0"/>
              </a:spcAft>
              <a:buClr>
                <a:schemeClr val="dk1"/>
              </a:buClr>
              <a:buSzPts val="1000"/>
              <a:buFont typeface="Arial"/>
              <a:buAutoNum type="arabicPeriod"/>
            </a:pPr>
            <a:r>
              <a:rPr b="1" i="0" lang="en" sz="1000" u="none" cap="none" strike="noStrike">
                <a:solidFill>
                  <a:schemeClr val="dk1"/>
                </a:solidFill>
                <a:latin typeface="Arial"/>
                <a:ea typeface="Arial"/>
                <a:cs typeface="Arial"/>
                <a:sym typeface="Arial"/>
              </a:rPr>
              <a:t>Find a vehicle </a:t>
            </a:r>
            <a:r>
              <a:rPr b="0" i="0" lang="en" sz="1000" u="none" cap="none" strike="noStrike">
                <a:solidFill>
                  <a:schemeClr val="dk1"/>
                </a:solidFill>
                <a:latin typeface="Arial"/>
                <a:ea typeface="Arial"/>
                <a:cs typeface="Arial"/>
                <a:sym typeface="Arial"/>
              </a:rPr>
              <a:t>- find an overview of vehicle requirements </a:t>
            </a:r>
            <a:r>
              <a:rPr b="0" i="0" lang="en" sz="1000" u="sng" cap="none" strike="noStrike">
                <a:solidFill>
                  <a:schemeClr val="hlink"/>
                </a:solidFill>
                <a:latin typeface="Arial"/>
                <a:ea typeface="Arial"/>
                <a:cs typeface="Arial"/>
                <a:sym typeface="Arial"/>
                <a:hlinkClick r:id="rId3"/>
              </a:rPr>
              <a:t>here</a:t>
            </a:r>
            <a:br>
              <a:rPr b="0" i="0" lang="en" sz="1000" u="none" cap="none" strike="noStrike">
                <a:solidFill>
                  <a:schemeClr val="dk1"/>
                </a:solidFill>
                <a:latin typeface="Arial"/>
                <a:ea typeface="Arial"/>
                <a:cs typeface="Arial"/>
                <a:sym typeface="Arial"/>
              </a:rPr>
            </a:b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1" i="0" lang="en" sz="1000" u="none" cap="none" strike="noStrike">
                <a:solidFill>
                  <a:schemeClr val="dk1"/>
                </a:solidFill>
                <a:latin typeface="Arial"/>
                <a:ea typeface="Arial"/>
                <a:cs typeface="Arial"/>
                <a:sym typeface="Arial"/>
              </a:rPr>
              <a:t>Buy a vehicle</a:t>
            </a:r>
            <a:endParaRPr b="1"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1" i="0" lang="en" sz="1000" u="none" cap="none" strike="noStrike">
                <a:solidFill>
                  <a:schemeClr val="dk1"/>
                </a:solidFill>
                <a:latin typeface="Arial"/>
                <a:ea typeface="Arial"/>
                <a:cs typeface="Arial"/>
                <a:sym typeface="Arial"/>
              </a:rPr>
              <a:t>Lease a vehicle </a:t>
            </a:r>
            <a:r>
              <a:rPr b="0" i="0" lang="en" sz="1000" u="none" cap="none" strike="noStrike">
                <a:solidFill>
                  <a:schemeClr val="dk1"/>
                </a:solidFill>
                <a:latin typeface="Arial"/>
                <a:ea typeface="Arial"/>
                <a:cs typeface="Arial"/>
                <a:sym typeface="Arial"/>
              </a:rPr>
              <a:t>- Choose a full lease (operational lease) or financial lease if you want to own the vehicle at the end of the lease period. </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Char char="●"/>
            </a:pPr>
            <a:r>
              <a:rPr b="1" i="0" lang="en" sz="1000" u="none" cap="none" strike="noStrike">
                <a:solidFill>
                  <a:schemeClr val="dk1"/>
                </a:solidFill>
                <a:latin typeface="Arial"/>
                <a:ea typeface="Arial"/>
                <a:cs typeface="Arial"/>
                <a:sym typeface="Arial"/>
              </a:rPr>
              <a:t>Rent a vehicle</a:t>
            </a:r>
            <a:br>
              <a:rPr b="1" i="0" lang="en" sz="1000" u="none" cap="none" strike="noStrike">
                <a:solidFill>
                  <a:schemeClr val="dk1"/>
                </a:solidFill>
                <a:latin typeface="Arial"/>
                <a:ea typeface="Arial"/>
                <a:cs typeface="Arial"/>
                <a:sym typeface="Arial"/>
              </a:rPr>
            </a:br>
            <a:endParaRPr b="1" i="0" sz="1000" u="none" cap="none" strike="noStrike">
              <a:solidFill>
                <a:schemeClr val="dk1"/>
              </a:solidFill>
              <a:latin typeface="Arial"/>
              <a:ea typeface="Arial"/>
              <a:cs typeface="Arial"/>
              <a:sym typeface="Arial"/>
            </a:endParaRPr>
          </a:p>
          <a:p>
            <a:pPr indent="-292100" lvl="0" marL="457200" marR="0" rtl="0" algn="l">
              <a:lnSpc>
                <a:spcPct val="100000"/>
              </a:lnSpc>
              <a:spcBef>
                <a:spcPts val="0"/>
              </a:spcBef>
              <a:spcAft>
                <a:spcPts val="0"/>
              </a:spcAft>
              <a:buClr>
                <a:schemeClr val="dk1"/>
              </a:buClr>
              <a:buSzPts val="1000"/>
              <a:buFont typeface="Arial"/>
              <a:buAutoNum type="arabicPeriod"/>
            </a:pPr>
            <a:r>
              <a:rPr b="1" i="0" lang="en" sz="1000" u="none" cap="none" strike="noStrike">
                <a:solidFill>
                  <a:schemeClr val="dk1"/>
                </a:solidFill>
                <a:latin typeface="Arial"/>
                <a:ea typeface="Arial"/>
                <a:cs typeface="Arial"/>
                <a:sym typeface="Arial"/>
              </a:rPr>
              <a:t>Insure your vehicle</a:t>
            </a:r>
            <a:endParaRPr b="1"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Make sure your vehicle is properly insured and have proof of this insurance. Do you lease a vehicle? Check whether it is part of your contract.</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600"/>
              </a:spcBef>
              <a:spcAft>
                <a:spcPts val="0"/>
              </a:spcAft>
              <a:buClr>
                <a:schemeClr val="dk1"/>
              </a:buClr>
              <a:buSzPts val="1000"/>
              <a:buFont typeface="Arial"/>
              <a:buAutoNum type="arabicPeriod"/>
            </a:pPr>
            <a:r>
              <a:rPr b="1" i="0" lang="en" sz="1000" u="none" cap="none" strike="noStrike">
                <a:solidFill>
                  <a:schemeClr val="dk1"/>
                </a:solidFill>
                <a:latin typeface="Arial"/>
                <a:ea typeface="Arial"/>
                <a:cs typeface="Arial"/>
                <a:sym typeface="Arial"/>
              </a:rPr>
              <a:t>Equip a vehicle with taxi signage and a taxi lamp (according to the local taxi law)</a:t>
            </a:r>
            <a:endParaRPr b="1"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In Poland, every taxi is required to be equipped according to the country’s taxi  law and also local taxi law. For more information you can reach out to the local City Hall’s office or find out more </a:t>
            </a:r>
            <a:r>
              <a:rPr b="0" i="0" lang="en" sz="1000" u="sng" cap="none" strike="noStrike">
                <a:solidFill>
                  <a:schemeClr val="accent5"/>
                </a:solidFill>
                <a:latin typeface="Arial"/>
                <a:ea typeface="Arial"/>
                <a:cs typeface="Arial"/>
                <a:sym typeface="Arial"/>
                <a:hlinkClick r:id="rId4">
                  <a:extLst>
                    <a:ext uri="{A12FA001-AC4F-418D-AE19-62706E023703}">
                      <ahyp:hlinkClr val="tx"/>
                    </a:ext>
                  </a:extLst>
                </a:hlinkClick>
              </a:rPr>
              <a:t>here</a:t>
            </a:r>
            <a:r>
              <a:rPr b="0" i="0" lang="en" sz="1000" u="none" cap="none" strike="noStrike">
                <a:solidFill>
                  <a:schemeClr val="dk1"/>
                </a:solidFill>
                <a:latin typeface="Arial"/>
                <a:ea typeface="Arial"/>
                <a:cs typeface="Arial"/>
                <a:sym typeface="Arial"/>
              </a:rPr>
              <a:t>.</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600"/>
              </a:spcBef>
              <a:spcAft>
                <a:spcPts val="0"/>
              </a:spcAft>
              <a:buClr>
                <a:schemeClr val="dk1"/>
              </a:buClr>
              <a:buSzPts val="1000"/>
              <a:buFont typeface="Arial"/>
              <a:buAutoNum type="arabicPeriod"/>
            </a:pPr>
            <a:r>
              <a:rPr b="1" i="0" lang="en" sz="1000" u="none" cap="none" strike="noStrike">
                <a:solidFill>
                  <a:schemeClr val="dk1"/>
                </a:solidFill>
                <a:latin typeface="Arial"/>
                <a:ea typeface="Arial"/>
                <a:cs typeface="Arial"/>
                <a:sym typeface="Arial"/>
              </a:rPr>
              <a:t>Visit district inspection station for taxi check-up of your car</a:t>
            </a:r>
            <a:endParaRPr b="1"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During taxi check-up your vehicle will be checked if all taxi requirements are met. If inspection is successful, you will get taxi certificate document.</a:t>
            </a:r>
            <a:endParaRPr b="0" i="0" sz="1000" u="none" cap="none" strike="noStrike">
              <a:solidFill>
                <a:schemeClr val="dk1"/>
              </a:solidFill>
              <a:latin typeface="Arial"/>
              <a:ea typeface="Arial"/>
              <a:cs typeface="Arial"/>
              <a:sym typeface="Arial"/>
            </a:endParaRPr>
          </a:p>
          <a:p>
            <a:pPr indent="-292100" lvl="0" marL="457200" marR="0" rtl="0" algn="l">
              <a:lnSpc>
                <a:spcPct val="100000"/>
              </a:lnSpc>
              <a:spcBef>
                <a:spcPts val="600"/>
              </a:spcBef>
              <a:spcAft>
                <a:spcPts val="0"/>
              </a:spcAft>
              <a:buClr>
                <a:schemeClr val="dk1"/>
              </a:buClr>
              <a:buSzPts val="1000"/>
              <a:buFont typeface="Arial"/>
              <a:buAutoNum type="arabicPeriod"/>
            </a:pPr>
            <a:r>
              <a:rPr b="1" i="0" lang="en" sz="1000" u="none" cap="none" strike="noStrike">
                <a:solidFill>
                  <a:schemeClr val="dk1"/>
                </a:solidFill>
                <a:latin typeface="Arial"/>
                <a:ea typeface="Arial"/>
                <a:cs typeface="Arial"/>
                <a:sym typeface="Arial"/>
              </a:rPr>
              <a:t>Visit vehicle’s registration office</a:t>
            </a:r>
            <a:endParaRPr b="1"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Visit vehicle’s registration office with taxi certificate document in order to receive taxi stamp in your car’s registration document. Remember that the appropriate office is the office that is mentioned in car’s registration document.</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600"/>
              </a:spcAft>
              <a:buClr>
                <a:srgbClr val="000000"/>
              </a:buClr>
              <a:buSzPts val="1000"/>
              <a:buFont typeface="Arial"/>
              <a:buNone/>
            </a:pPr>
            <a:r>
              <a:t/>
            </a:r>
            <a:endParaRPr b="0" i="1" sz="1000" u="none" cap="none" strike="noStrike">
              <a:solidFill>
                <a:schemeClr val="dk1"/>
              </a:solidFill>
              <a:latin typeface="Arial"/>
              <a:ea typeface="Arial"/>
              <a:cs typeface="Arial"/>
              <a:sym typeface="Arial"/>
            </a:endParaRPr>
          </a:p>
        </p:txBody>
      </p:sp>
      <p:pic>
        <p:nvPicPr>
          <p:cNvPr id="195" name="Google Shape;195;p9"/>
          <p:cNvPicPr preferRelativeResize="0"/>
          <p:nvPr>
            <p:ph idx="2" type="pic"/>
          </p:nvPr>
        </p:nvPicPr>
        <p:blipFill rotWithShape="1">
          <a:blip r:embed="rId5">
            <a:alphaModFix/>
          </a:blip>
          <a:srcRect b="0" l="30625" r="17860" t="0"/>
          <a:stretch/>
        </p:blipFill>
        <p:spPr>
          <a:xfrm>
            <a:off x="6100350" y="-2250"/>
            <a:ext cx="3979023" cy="5147999"/>
          </a:xfrm>
          <a:prstGeom prst="rect">
            <a:avLst/>
          </a:prstGeom>
          <a:noFill/>
          <a:ln>
            <a:noFill/>
          </a:ln>
        </p:spPr>
      </p:pic>
      <p:sp>
        <p:nvSpPr>
          <p:cNvPr id="196" name="Google Shape;196;p9"/>
          <p:cNvSpPr txBox="1"/>
          <p:nvPr/>
        </p:nvSpPr>
        <p:spPr>
          <a:xfrm>
            <a:off x="0" y="0"/>
            <a:ext cx="3000000" cy="330900"/>
          </a:xfrm>
          <a:prstGeom prst="rect">
            <a:avLst/>
          </a:prstGeom>
          <a:noFill/>
          <a:ln>
            <a:noFill/>
          </a:ln>
        </p:spPr>
        <p:txBody>
          <a:bodyPr anchorCtr="0" anchor="t" bIns="91425" lIns="91425" spcFirstLastPara="1" rIns="91425" wrap="square" tIns="91425">
            <a:spAutoFit/>
          </a:bodyPr>
          <a:lstStyle/>
          <a:p>
            <a:pPr indent="0" lvl="0" marL="0" marR="0" rtl="0" algn="l">
              <a:lnSpc>
                <a:spcPct val="95000"/>
              </a:lnSpc>
              <a:spcBef>
                <a:spcPts val="0"/>
              </a:spcBef>
              <a:spcAft>
                <a:spcPts val="0"/>
              </a:spcAft>
              <a:buClr>
                <a:srgbClr val="000000"/>
              </a:buClr>
              <a:buSzPts val="1000"/>
              <a:buFont typeface="Arial"/>
              <a:buNone/>
            </a:pPr>
            <a:r>
              <a:rPr b="1" i="0" lang="en" sz="1000" u="none" cap="none" strike="noStrike">
                <a:solidFill>
                  <a:srgbClr val="F1C232"/>
                </a:solidFill>
                <a:latin typeface="Arial"/>
                <a:ea typeface="Arial"/>
                <a:cs typeface="Arial"/>
                <a:sym typeface="Arial"/>
              </a:rPr>
              <a:t>Start as independent driver</a:t>
            </a:r>
            <a:endParaRPr b="1" i="0" sz="1000" u="none" cap="none" strike="noStrike">
              <a:solidFill>
                <a:srgbClr val="F1C232"/>
              </a:solidFill>
              <a:latin typeface="Arial"/>
              <a:ea typeface="Arial"/>
              <a:cs typeface="Arial"/>
              <a:sym typeface="Arial"/>
            </a:endParaRPr>
          </a:p>
        </p:txBody>
      </p:sp>
      <p:sp>
        <p:nvSpPr>
          <p:cNvPr id="197" name="Google Shape;197;p9"/>
          <p:cNvSpPr txBox="1"/>
          <p:nvPr/>
        </p:nvSpPr>
        <p:spPr>
          <a:xfrm>
            <a:off x="3096000" y="4804800"/>
            <a:ext cx="3000000" cy="338700"/>
          </a:xfrm>
          <a:prstGeom prst="rect">
            <a:avLst/>
          </a:prstGeom>
          <a:noFill/>
          <a:ln>
            <a:noFill/>
          </a:ln>
        </p:spPr>
        <p:txBody>
          <a:bodyPr anchorCtr="0" anchor="t" bIns="91425" lIns="91425" spcFirstLastPara="1" rIns="91425" wrap="square" tIns="91425">
            <a:spAutoFit/>
          </a:bodyPr>
          <a:lstStyle/>
          <a:p>
            <a:pPr indent="0" lvl="0" marL="0" marR="0" rtl="0" algn="r">
              <a:lnSpc>
                <a:spcPct val="115000"/>
              </a:lnSpc>
              <a:spcBef>
                <a:spcPts val="0"/>
              </a:spcBef>
              <a:spcAft>
                <a:spcPts val="0"/>
              </a:spcAft>
              <a:buClr>
                <a:srgbClr val="000000"/>
              </a:buClr>
              <a:buSzPts val="1000"/>
              <a:buFont typeface="Arial"/>
              <a:buNone/>
            </a:pPr>
            <a:r>
              <a:rPr b="0" i="0" lang="en" sz="1000" u="none" cap="none" strike="noStrike">
                <a:solidFill>
                  <a:schemeClr val="dk1"/>
                </a:solidFill>
                <a:latin typeface="Arial"/>
                <a:ea typeface="Arial"/>
                <a:cs typeface="Arial"/>
                <a:sym typeface="Arial"/>
              </a:rPr>
              <a:t>Issues? Contact </a:t>
            </a:r>
            <a:r>
              <a:rPr b="0" i="0" lang="en" sz="1000" u="sng" cap="none" strike="noStrike">
                <a:solidFill>
                  <a:schemeClr val="accent5"/>
                </a:solidFill>
                <a:latin typeface="Arial"/>
                <a:ea typeface="Arial"/>
                <a:cs typeface="Arial"/>
                <a:sym typeface="Arial"/>
                <a:hlinkClick r:id="rId6">
                  <a:extLst>
                    <a:ext uri="{A12FA001-AC4F-418D-AE19-62706E023703}">
                      <ahyp:hlinkClr val="tx"/>
                    </a:ext>
                  </a:extLst>
                </a:hlinkClick>
              </a:rPr>
              <a:t>support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